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39.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Layouts/slideLayout86.xml" ContentType="application/vnd.openxmlformats-officedocument.presentationml.slideLayout+xml"/>
  <Override PartName="/ppt/slideLayouts/slideLayout128.xml" ContentType="application/vnd.openxmlformats-officedocument.presentationml.slideLayout+xml"/>
  <Override PartName="/ppt/slides/slide4.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slideLayouts/slideLayout93.xml" ContentType="application/vnd.openxmlformats-officedocument.presentationml.slideLayout+xml"/>
  <Override PartName="/ppt/slideLayouts/slideLayout117.xml" ContentType="application/vnd.openxmlformats-officedocument.presentationml.slideLayout+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Override PartName="/ppt/slideLayouts/slideLayout82.xml" ContentType="application/vnd.openxmlformats-officedocument.presentationml.slideLayout+xml"/>
  <Override PartName="/ppt/slideLayouts/slideLayout106.xml" ContentType="application/vnd.openxmlformats-officedocument.presentationml.slideLayout+xml"/>
  <Override PartName="/ppt/slideLayouts/slideLayout124.xml" ContentType="application/vnd.openxmlformats-officedocument.presentationml.slideLayout+xml"/>
  <Default Extension="xml" ContentType="application/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slideLayouts/slideLayout113.xml" ContentType="application/vnd.openxmlformats-officedocument.presentationml.slideLayout+xml"/>
  <Override PartName="/ppt/slideLayouts/slideLayout131.xml" ContentType="application/vnd.openxmlformats-officedocument.presentationml.slideLayout+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102.xml" ContentType="application/vnd.openxmlformats-officedocument.presentationml.slideLayout+xml"/>
  <Override PartName="/ppt/slideLayouts/slideLayout120.xml" ContentType="application/vnd.openxmlformats-officedocument.presentationml.slideLayout+xml"/>
  <Override PartName="/ppt/slideMasters/slideMaster8.xml" ContentType="application/vnd.openxmlformats-officedocument.presentationml.slideMaster+xml"/>
  <Override PartName="/ppt/slideMasters/slideMaster11.xml" ContentType="application/vnd.openxmlformats-officedocument.presentationml.slideMaster+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Layouts/slideLayout69.xml" ContentType="application/vnd.openxmlformats-officedocument.presentationml.slideLayout+xml"/>
  <Override PartName="/ppt/slideLayouts/slideLayout87.xml" ContentType="application/vnd.openxmlformats-officedocument.presentationml.slideLayout+xml"/>
  <Override PartName="/ppt/slideLayouts/slideLayout98.xml" ContentType="application/vnd.openxmlformats-officedocument.presentationml.slideLayout+xml"/>
  <Override PartName="/ppt/theme/theme10.xml" ContentType="application/vnd.openxmlformats-officedocument.theme+xml"/>
  <Override PartName="/ppt/slides/slide5.xml" ContentType="application/vnd.openxmlformats-officedocument.presentationml.slide+xml"/>
  <Default Extension="png" ContentType="image/png"/>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58.xml" ContentType="application/vnd.openxmlformats-officedocument.presentationml.slideLayout+xml"/>
  <Override PartName="/ppt/slideLayouts/slideLayout76.xml" ContentType="application/vnd.openxmlformats-officedocument.presentationml.slideLayout+xml"/>
  <Override PartName="/ppt/slideLayouts/slideLayout118.xml" ContentType="application/vnd.openxmlformats-officedocument.presentationml.slideLayout+xml"/>
  <Override PartName="/ppt/slideLayouts/slideLayout129.xml" ContentType="application/vnd.openxmlformats-officedocument.presentationml.slideLayout+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Layouts/slideLayout65.xml" ContentType="application/vnd.openxmlformats-officedocument.presentationml.slideLayout+xml"/>
  <Override PartName="/ppt/slideLayouts/slideLayout83.xml" ContentType="application/vnd.openxmlformats-officedocument.presentationml.slideLayout+xml"/>
  <Override PartName="/ppt/slideLayouts/slideLayout94.xml" ContentType="application/vnd.openxmlformats-officedocument.presentationml.slideLayout+xml"/>
  <Override PartName="/ppt/slideLayouts/slideLayout107.xml" ContentType="application/vnd.openxmlformats-officedocument.presentationml.slideLayout+xml"/>
  <Override PartName="/ppt/slides/slide1.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72.xml" ContentType="application/vnd.openxmlformats-officedocument.presentationml.slideLayout+xml"/>
  <Override PartName="/ppt/slideLayouts/slideLayout90.xml" ContentType="application/vnd.openxmlformats-officedocument.presentationml.slideLayout+xml"/>
  <Override PartName="/ppt/slideLayouts/slideLayout114.xml" ContentType="application/vnd.openxmlformats-officedocument.presentationml.slideLayout+xml"/>
  <Override PartName="/ppt/slideLayouts/slideLayout125.xml" ContentType="application/vnd.openxmlformats-officedocument.presentationml.slideLayout+xml"/>
  <Override PartName="/ppt/presentation.xml" ContentType="application/vnd.openxmlformats-officedocument.presentationml.presentation.main+xml"/>
  <Override PartName="/ppt/slideLayouts/slideLayout14.xml" ContentType="application/vnd.openxmlformats-officedocument.presentationml.slideLayout+xml"/>
  <Override PartName="/ppt/slideLayouts/slideLayout32.xml" ContentType="application/vnd.openxmlformats-officedocument.presentationml.slideLayout+xml"/>
  <Override PartName="/ppt/slideLayouts/slideLayout61.xml" ContentType="application/vnd.openxmlformats-officedocument.presentationml.slideLayout+xml"/>
  <Override PartName="/ppt/slideLayouts/slideLayout103.xml" ContentType="application/vnd.openxmlformats-officedocument.presentationml.slideLayout+xml"/>
  <Override PartName="/ppt/slideLayouts/slideLayout132.xml" ContentType="application/vnd.openxmlformats-officedocument.presentationml.slideLayout+xml"/>
  <Override PartName="/docProps/app.xml" ContentType="application/vnd.openxmlformats-officedocument.extended-properties+xml"/>
  <Override PartName="/ppt/slideLayouts/slideLayout21.xml" ContentType="application/vnd.openxmlformats-officedocument.presentationml.slideLayout+xml"/>
  <Override PartName="/ppt/slideLayouts/slideLayout50.xml" ContentType="application/vnd.openxmlformats-officedocument.presentationml.slideLayout+xml"/>
  <Override PartName="/ppt/slideLayouts/slideLayout110.xml" ContentType="application/vnd.openxmlformats-officedocument.presentationml.slideLayout+xml"/>
  <Override PartName="/ppt/slideLayouts/slideLayout121.xml" ContentType="application/vnd.openxmlformats-officedocument.presentationml.slideLayout+xml"/>
  <Override PartName="/ppt/slideMasters/slideMaster9.xml" ContentType="application/vnd.openxmlformats-officedocument.presentationml.slideMaster+xml"/>
  <Override PartName="/ppt/slideMasters/slideMaster12.xml" ContentType="application/vnd.openxmlformats-officedocument.presentationml.slideMaster+xml"/>
  <Override PartName="/ppt/slideLayouts/slideLayout10.xml" ContentType="application/vnd.openxmlformats-officedocument.presentationml.slideLayout+xml"/>
  <Override PartName="/ppt/slideMasters/slideMaster7.xml" ContentType="application/vnd.openxmlformats-officedocument.presentationml.slideMaster+xml"/>
  <Override PartName="/ppt/slideMasters/slideMaster10.xml" ContentType="application/vnd.openxmlformats-officedocument.presentationml.slideMaster+xml"/>
  <Override PartName="/ppt/slideLayouts/slideLayout99.xml" ContentType="application/vnd.openxmlformats-officedocument.presentationml.slideLayout+xml"/>
  <Override PartName="/ppt/theme/theme9.xml" ContentType="application/vnd.openxmlformats-officedocument.theme+xml"/>
  <Override PartName="/ppt/slideMasters/slideMaster5.xml" ContentType="application/vnd.openxmlformats-officedocument.presentationml.slideMaster+xml"/>
  <Override PartName="/ppt/slides/slide8.xml" ContentType="application/vnd.openxmlformats-officedocument.presentationml.slide+xml"/>
  <Override PartName="/ppt/slideLayouts/slideLayout59.xml" ContentType="application/vnd.openxmlformats-officedocument.presentationml.slideLayout+xml"/>
  <Override PartName="/ppt/slideLayouts/slideLayout68.xml" ContentType="application/vnd.openxmlformats-officedocument.presentationml.slideLayout+xml"/>
  <Override PartName="/ppt/theme/theme7.xml" ContentType="application/vnd.openxmlformats-officedocument.theme+xml"/>
  <Override PartName="/ppt/slideLayouts/slideLayout79.xml" ContentType="application/vnd.openxmlformats-officedocument.presentationml.slideLayout+xml"/>
  <Override PartName="/ppt/slideLayouts/slideLayout88.xml" ContentType="application/vnd.openxmlformats-officedocument.presentationml.slideLayout+xml"/>
  <Override PartName="/ppt/slideLayouts/slideLayout97.xml" ContentType="application/vnd.openxmlformats-officedocument.presentationml.slideLayout+xml"/>
  <Override PartName="/ppt/theme/theme11.xml" ContentType="application/vnd.openxmlformats-officedocument.them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Layouts/slideLayout95.xml" ContentType="application/vnd.openxmlformats-officedocument.presentationml.slideLayout+xml"/>
  <Override PartName="/ppt/slideLayouts/slideLayout119.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Layouts/slideLayout84.xml" ContentType="application/vnd.openxmlformats-officedocument.presentationml.slideLayout+xml"/>
  <Override PartName="/ppt/slideLayouts/slideLayout108.xml" ContentType="application/vnd.openxmlformats-officedocument.presentationml.slideLayout+xml"/>
  <Override PartName="/ppt/slideLayouts/slideLayout126.xml" ContentType="application/vnd.openxmlformats-officedocument.presentationml.slideLayout+xml"/>
  <Override PartName="/ppt/slides/slide2.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Override PartName="/ppt/slideLayouts/slideLayout91.xml" ContentType="application/vnd.openxmlformats-officedocument.presentationml.slideLayout+xml"/>
  <Override PartName="/ppt/slideLayouts/slideLayout115.xml" ContentType="application/vnd.openxmlformats-officedocument.presentationml.slideLayout+xml"/>
  <Default Extension="rels" ContentType="application/vnd.openxmlformats-package.relationships+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Layouts/slideLayout80.xml" ContentType="application/vnd.openxmlformats-officedocument.presentationml.slideLayout+xml"/>
  <Override PartName="/ppt/slideLayouts/slideLayout104.xml" ContentType="application/vnd.openxmlformats-officedocument.presentationml.slideLayout+xml"/>
  <Override PartName="/ppt/slideLayouts/slideLayout122.xml" ContentType="application/vnd.openxmlformats-officedocument.presentationml.slideLayout+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slideLayouts/slideLayout111.xml" ContentType="application/vnd.openxmlformats-officedocument.presentationml.slideLayout+xml"/>
  <Override PartName="/ppt/slideLayouts/slideLayout100.xml" ContentType="application/vnd.openxmlformats-officedocument.presentationml.slideLayout+xml"/>
  <Override PartName="/ppt/slideMasters/slideMaster6.xml" ContentType="application/vnd.openxmlformats-officedocument.presentationml.slideMaster+xml"/>
  <Override PartName="/ppt/theme/theme8.xml" ContentType="application/vnd.openxmlformats-officedocument.theme+xml"/>
  <Override PartName="/ppt/slideLayouts/slideLayout89.xml" ContentType="application/vnd.openxmlformats-officedocument.presentationml.slideLayout+xml"/>
  <Override PartName="/ppt/theme/theme12.xml" ContentType="application/vnd.openxmlformats-officedocument.theme+xml"/>
  <Override PartName="/ppt/slides/slide7.xml" ContentType="application/vnd.openxmlformats-officedocument.presentationml.slide+xml"/>
  <Override PartName="/ppt/slideLayouts/slideLayout9.xml" ContentType="application/vnd.openxmlformats-officedocument.presentationml.slideLayout+xml"/>
  <Override PartName="/ppt/slideLayouts/slideLayout78.xml" ContentType="application/vnd.openxmlformats-officedocument.presentationml.slideLayout+xml"/>
  <Override PartName="/ppt/slideMasters/slideMaster2.xml" ContentType="application/vnd.openxmlformats-officedocument.presentationml.slideMaster+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67.xml" ContentType="application/vnd.openxmlformats-officedocument.presentationml.slideLayout+xml"/>
  <Override PartName="/ppt/slideLayouts/slideLayout85.xml" ContentType="application/vnd.openxmlformats-officedocument.presentationml.slideLayout+xml"/>
  <Override PartName="/ppt/slideLayouts/slideLayout96.xml" ContentType="application/vnd.openxmlformats-officedocument.presentationml.slideLayout+xml"/>
  <Override PartName="/ppt/slideLayouts/slideLayout109.xml" ContentType="application/vnd.openxmlformats-officedocument.presentationml.slideLayout+xml"/>
  <Override PartName="/ppt/slides/slide3.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slideLayouts/slideLayout74.xml" ContentType="application/vnd.openxmlformats-officedocument.presentationml.slideLayout+xml"/>
  <Override PartName="/ppt/slideLayouts/slideLayout116.xml" ContentType="application/vnd.openxmlformats-officedocument.presentationml.slideLayout+xml"/>
  <Override PartName="/ppt/slideLayouts/slideLayout127.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slideLayouts/slideLayout34.xml" ContentType="application/vnd.openxmlformats-officedocument.presentationml.slideLayout+xml"/>
  <Override PartName="/ppt/slideLayouts/slideLayout63.xml" ContentType="application/vnd.openxmlformats-officedocument.presentationml.slideLayout+xml"/>
  <Override PartName="/ppt/slideLayouts/slideLayout81.xml" ContentType="application/vnd.openxmlformats-officedocument.presentationml.slideLayout+xml"/>
  <Override PartName="/ppt/slideLayouts/slideLayout92.xml" ContentType="application/vnd.openxmlformats-officedocument.presentationml.slideLayout+xml"/>
  <Override PartName="/ppt/slideLayouts/slideLayout105.xml" ContentType="application/vnd.openxmlformats-officedocument.presentationml.slideLayout+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70.xml" ContentType="application/vnd.openxmlformats-officedocument.presentationml.slideLayout+xml"/>
  <Override PartName="/ppt/slideLayouts/slideLayout112.xml" ContentType="application/vnd.openxmlformats-officedocument.presentationml.slideLayout+xml"/>
  <Override PartName="/ppt/slideLayouts/slideLayout123.xml" ContentType="application/vnd.openxmlformats-officedocument.presentationml.slideLayout+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slideLayouts/slideLayout101.xml" ContentType="application/vnd.openxmlformats-officedocument.presentationml.slideLayout+xml"/>
  <Override PartName="/ppt/slideLayouts/slideLayout13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49" r:id="rId2"/>
    <p:sldMasterId id="2147483650" r:id="rId3"/>
    <p:sldMasterId id="2147483651" r:id="rId4"/>
    <p:sldMasterId id="2147483652" r:id="rId5"/>
    <p:sldMasterId id="2147483653" r:id="rId6"/>
    <p:sldMasterId id="2147483654" r:id="rId7"/>
    <p:sldMasterId id="2147483655" r:id="rId8"/>
    <p:sldMasterId id="2147483656" r:id="rId9"/>
    <p:sldMasterId id="2147483657" r:id="rId10"/>
    <p:sldMasterId id="2147483658" r:id="rId11"/>
    <p:sldMasterId id="2147483659" r:id="rId12"/>
  </p:sldMasterIdLst>
  <p:sldIdLst>
    <p:sldId id="256" r:id="rId13"/>
    <p:sldId id="257" r:id="rId14"/>
    <p:sldId id="258" r:id="rId15"/>
    <p:sldId id="259" r:id="rId16"/>
    <p:sldId id="260" r:id="rId17"/>
    <p:sldId id="261" r:id="rId18"/>
    <p:sldId id="262" r:id="rId19"/>
    <p:sldId id="263" r:id="rId20"/>
    <p:sldId id="264" r:id="rId21"/>
  </p:sldIdLst>
  <p:sldSz cx="13004800" cy="9753600"/>
  <p:notesSz cx="6858000" cy="9144000"/>
  <p:defaultTextStyle>
    <a:defPPr>
      <a:defRPr lang="en-US"/>
    </a:defPPr>
    <a:lvl1pPr algn="ctr" rtl="0" fontAlgn="base">
      <a:spcBef>
        <a:spcPct val="0"/>
      </a:spcBef>
      <a:spcAft>
        <a:spcPct val="0"/>
      </a:spcAft>
      <a:defRPr sz="4000" i="1" kern="1200">
        <a:solidFill>
          <a:srgbClr val="73706C"/>
        </a:solidFill>
        <a:effectLst>
          <a:outerShdw blurRad="38100" dist="38100" dir="2700000" algn="tl">
            <a:srgbClr val="000000">
              <a:alpha val="43137"/>
            </a:srgbClr>
          </a:outerShdw>
        </a:effectLst>
        <a:latin typeface="Hoefler Text" charset="0"/>
        <a:ea typeface="ヒラギノ明朝 ProN W3" charset="0"/>
        <a:cs typeface="ヒラギノ明朝 ProN W3" charset="0"/>
        <a:sym typeface="Hoefler Text" charset="0"/>
      </a:defRPr>
    </a:lvl1pPr>
    <a:lvl2pPr marL="457200" algn="ctr" rtl="0" fontAlgn="base">
      <a:spcBef>
        <a:spcPct val="0"/>
      </a:spcBef>
      <a:spcAft>
        <a:spcPct val="0"/>
      </a:spcAft>
      <a:defRPr sz="4000" i="1" kern="1200">
        <a:solidFill>
          <a:srgbClr val="73706C"/>
        </a:solidFill>
        <a:effectLst>
          <a:outerShdw blurRad="38100" dist="38100" dir="2700000" algn="tl">
            <a:srgbClr val="000000">
              <a:alpha val="43137"/>
            </a:srgbClr>
          </a:outerShdw>
        </a:effectLst>
        <a:latin typeface="Hoefler Text" charset="0"/>
        <a:ea typeface="ヒラギノ明朝 ProN W3" charset="0"/>
        <a:cs typeface="ヒラギノ明朝 ProN W3" charset="0"/>
        <a:sym typeface="Hoefler Text" charset="0"/>
      </a:defRPr>
    </a:lvl2pPr>
    <a:lvl3pPr marL="914400" algn="ctr" rtl="0" fontAlgn="base">
      <a:spcBef>
        <a:spcPct val="0"/>
      </a:spcBef>
      <a:spcAft>
        <a:spcPct val="0"/>
      </a:spcAft>
      <a:defRPr sz="4000" i="1" kern="1200">
        <a:solidFill>
          <a:srgbClr val="73706C"/>
        </a:solidFill>
        <a:effectLst>
          <a:outerShdw blurRad="38100" dist="38100" dir="2700000" algn="tl">
            <a:srgbClr val="000000">
              <a:alpha val="43137"/>
            </a:srgbClr>
          </a:outerShdw>
        </a:effectLst>
        <a:latin typeface="Hoefler Text" charset="0"/>
        <a:ea typeface="ヒラギノ明朝 ProN W3" charset="0"/>
        <a:cs typeface="ヒラギノ明朝 ProN W3" charset="0"/>
        <a:sym typeface="Hoefler Text" charset="0"/>
      </a:defRPr>
    </a:lvl3pPr>
    <a:lvl4pPr marL="1371600" algn="ctr" rtl="0" fontAlgn="base">
      <a:spcBef>
        <a:spcPct val="0"/>
      </a:spcBef>
      <a:spcAft>
        <a:spcPct val="0"/>
      </a:spcAft>
      <a:defRPr sz="4000" i="1" kern="1200">
        <a:solidFill>
          <a:srgbClr val="73706C"/>
        </a:solidFill>
        <a:effectLst>
          <a:outerShdw blurRad="38100" dist="38100" dir="2700000" algn="tl">
            <a:srgbClr val="000000">
              <a:alpha val="43137"/>
            </a:srgbClr>
          </a:outerShdw>
        </a:effectLst>
        <a:latin typeface="Hoefler Text" charset="0"/>
        <a:ea typeface="ヒラギノ明朝 ProN W3" charset="0"/>
        <a:cs typeface="ヒラギノ明朝 ProN W3" charset="0"/>
        <a:sym typeface="Hoefler Text" charset="0"/>
      </a:defRPr>
    </a:lvl4pPr>
    <a:lvl5pPr marL="1828800" algn="ctr" rtl="0" fontAlgn="base">
      <a:spcBef>
        <a:spcPct val="0"/>
      </a:spcBef>
      <a:spcAft>
        <a:spcPct val="0"/>
      </a:spcAft>
      <a:defRPr sz="4000" i="1" kern="1200">
        <a:solidFill>
          <a:srgbClr val="73706C"/>
        </a:solidFill>
        <a:effectLst>
          <a:outerShdw blurRad="38100" dist="38100" dir="2700000" algn="tl">
            <a:srgbClr val="000000">
              <a:alpha val="43137"/>
            </a:srgbClr>
          </a:outerShdw>
        </a:effectLst>
        <a:latin typeface="Hoefler Text" charset="0"/>
        <a:ea typeface="ヒラギノ明朝 ProN W3" charset="0"/>
        <a:cs typeface="ヒラギノ明朝 ProN W3" charset="0"/>
        <a:sym typeface="Hoefler Text" charset="0"/>
      </a:defRPr>
    </a:lvl5pPr>
    <a:lvl6pPr marL="2286000" algn="l" defTabSz="914400" rtl="0" eaLnBrk="1" latinLnBrk="0" hangingPunct="1">
      <a:defRPr sz="4000" i="1" kern="1200">
        <a:solidFill>
          <a:srgbClr val="73706C"/>
        </a:solidFill>
        <a:effectLst>
          <a:outerShdw blurRad="38100" dist="38100" dir="2700000" algn="tl">
            <a:srgbClr val="000000">
              <a:alpha val="43137"/>
            </a:srgbClr>
          </a:outerShdw>
        </a:effectLst>
        <a:latin typeface="Hoefler Text" charset="0"/>
        <a:ea typeface="ヒラギノ明朝 ProN W3" charset="0"/>
        <a:cs typeface="ヒラギノ明朝 ProN W3" charset="0"/>
        <a:sym typeface="Hoefler Text" charset="0"/>
      </a:defRPr>
    </a:lvl6pPr>
    <a:lvl7pPr marL="2743200" algn="l" defTabSz="914400" rtl="0" eaLnBrk="1" latinLnBrk="0" hangingPunct="1">
      <a:defRPr sz="4000" i="1" kern="1200">
        <a:solidFill>
          <a:srgbClr val="73706C"/>
        </a:solidFill>
        <a:effectLst>
          <a:outerShdw blurRad="38100" dist="38100" dir="2700000" algn="tl">
            <a:srgbClr val="000000">
              <a:alpha val="43137"/>
            </a:srgbClr>
          </a:outerShdw>
        </a:effectLst>
        <a:latin typeface="Hoefler Text" charset="0"/>
        <a:ea typeface="ヒラギノ明朝 ProN W3" charset="0"/>
        <a:cs typeface="ヒラギノ明朝 ProN W3" charset="0"/>
        <a:sym typeface="Hoefler Text" charset="0"/>
      </a:defRPr>
    </a:lvl7pPr>
    <a:lvl8pPr marL="3200400" algn="l" defTabSz="914400" rtl="0" eaLnBrk="1" latinLnBrk="0" hangingPunct="1">
      <a:defRPr sz="4000" i="1" kern="1200">
        <a:solidFill>
          <a:srgbClr val="73706C"/>
        </a:solidFill>
        <a:effectLst>
          <a:outerShdw blurRad="38100" dist="38100" dir="2700000" algn="tl">
            <a:srgbClr val="000000">
              <a:alpha val="43137"/>
            </a:srgbClr>
          </a:outerShdw>
        </a:effectLst>
        <a:latin typeface="Hoefler Text" charset="0"/>
        <a:ea typeface="ヒラギノ明朝 ProN W3" charset="0"/>
        <a:cs typeface="ヒラギノ明朝 ProN W3" charset="0"/>
        <a:sym typeface="Hoefler Text" charset="0"/>
      </a:defRPr>
    </a:lvl8pPr>
    <a:lvl9pPr marL="3657600" algn="l" defTabSz="914400" rtl="0" eaLnBrk="1" latinLnBrk="0" hangingPunct="1">
      <a:defRPr sz="4000" i="1" kern="1200">
        <a:solidFill>
          <a:srgbClr val="73706C"/>
        </a:solidFill>
        <a:effectLst>
          <a:outerShdw blurRad="38100" dist="38100" dir="2700000" algn="tl">
            <a:srgbClr val="000000">
              <a:alpha val="43137"/>
            </a:srgbClr>
          </a:outerShdw>
        </a:effectLst>
        <a:latin typeface="Hoefler Text" charset="0"/>
        <a:ea typeface="ヒラギノ明朝 ProN W3" charset="0"/>
        <a:cs typeface="ヒラギノ明朝 ProN W3" charset="0"/>
        <a:sym typeface="Hoefler Text"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2" d="100"/>
          <a:sy n="62" d="100"/>
        </p:scale>
        <p:origin x="-1026" y="-72"/>
      </p:cViewPr>
      <p:guideLst>
        <p:guide orient="horz" pos="3072"/>
        <p:guide pos="4096"/>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1.xml"/><Relationship Id="rId18" Type="http://schemas.openxmlformats.org/officeDocument/2006/relationships/slide" Target="slides/slide6.xml"/><Relationship Id="rId3" Type="http://schemas.openxmlformats.org/officeDocument/2006/relationships/slideMaster" Target="slideMasters/slideMaster3.xml"/><Relationship Id="rId21" Type="http://schemas.openxmlformats.org/officeDocument/2006/relationships/slide" Target="slides/slide9.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 Target="slides/slide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4.xml"/><Relationship Id="rId20" Type="http://schemas.openxmlformats.org/officeDocument/2006/relationships/slide" Target="slides/slide8.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3.xml"/><Relationship Id="rId23" Type="http://schemas.openxmlformats.org/officeDocument/2006/relationships/viewProps" Target="viewProps.xml"/><Relationship Id="rId10" Type="http://schemas.openxmlformats.org/officeDocument/2006/relationships/slideMaster" Target="slideMasters/slideMaster10.xml"/><Relationship Id="rId19" Type="http://schemas.openxmlformats.org/officeDocument/2006/relationships/slide" Target="slides/slide7.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2.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1320800" y="749300"/>
            <a:ext cx="5156200" cy="8102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629400" y="749300"/>
            <a:ext cx="5156200" cy="8102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a:lstStyle/>
          <a:p>
            <a:r>
              <a:rPr lang="en-US" smtClean="0"/>
              <a:t>Click to edit Master title style</a:t>
            </a:r>
            <a:endParaRPr lang="en-US"/>
          </a:p>
        </p:txBody>
      </p:sp>
    </p:spTree>
  </p:cSld>
  <p:clrMapOvr>
    <a:masterClrMapping/>
  </p:clrMapOvr>
  <p:transition/>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2850" y="2273300"/>
            <a:ext cx="2330450" cy="5029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841500" y="2273300"/>
            <a:ext cx="6838950" cy="5029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84613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390525"/>
            <a:ext cx="8624888" cy="84613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a:lstStyle/>
          <a:p>
            <a:r>
              <a:rPr lang="en-US" smtClean="0"/>
              <a:t>Click to edit Master title style</a:t>
            </a:r>
            <a:endParaRPr lang="en-US"/>
          </a:p>
        </p:txBody>
      </p:sp>
    </p:spTree>
  </p:cSld>
  <p:clrMapOvr>
    <a:masterClrMapping/>
  </p:clrMapOvr>
  <p:transition/>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83216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390525"/>
            <a:ext cx="8624888" cy="832167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749300"/>
            <a:ext cx="2925762" cy="79629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749300"/>
            <a:ext cx="8624888" cy="796290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320800" y="2984500"/>
            <a:ext cx="5156200" cy="571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629400" y="2984500"/>
            <a:ext cx="5156200" cy="571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69400" y="749300"/>
            <a:ext cx="2616200" cy="795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320800" y="749300"/>
            <a:ext cx="7696200" cy="795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276475"/>
            <a:ext cx="2925762" cy="64357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8624888"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841500" y="8204200"/>
            <a:ext cx="4584700" cy="60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8204200"/>
            <a:ext cx="4584700" cy="60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841500" y="5905500"/>
            <a:ext cx="4584700" cy="1397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5905500"/>
            <a:ext cx="4584700" cy="1397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2850" y="6985000"/>
            <a:ext cx="2330450" cy="1828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841500" y="6985000"/>
            <a:ext cx="6838950" cy="1828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854200" y="5397500"/>
            <a:ext cx="2247900" cy="2159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254500" y="5397500"/>
            <a:ext cx="2247900" cy="2159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340350" y="2171700"/>
            <a:ext cx="1162050" cy="5384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854200" y="2171700"/>
            <a:ext cx="3333750" cy="5384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756400" y="2984500"/>
            <a:ext cx="2413000" cy="571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9321800" y="2984500"/>
            <a:ext cx="2413000" cy="571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749300"/>
            <a:ext cx="2616200" cy="795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749300"/>
            <a:ext cx="7696200" cy="795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320800" y="2984500"/>
            <a:ext cx="5156200" cy="571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629400" y="2984500"/>
            <a:ext cx="5156200" cy="571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69400" y="749300"/>
            <a:ext cx="2616200" cy="795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320800" y="749300"/>
            <a:ext cx="7696200" cy="795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2984500"/>
            <a:ext cx="2413000" cy="571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835400" y="2984500"/>
            <a:ext cx="2413000" cy="571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749300"/>
            <a:ext cx="2616200" cy="795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749300"/>
            <a:ext cx="7696200" cy="795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2984500"/>
            <a:ext cx="2413000" cy="571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835400" y="2984500"/>
            <a:ext cx="2413000" cy="571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749300"/>
            <a:ext cx="2616200" cy="795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749300"/>
            <a:ext cx="7696200" cy="795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13" Type="http://schemas.openxmlformats.org/officeDocument/2006/relationships/image" Target="../media/image6.jpeg"/><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13" Type="http://schemas.openxmlformats.org/officeDocument/2006/relationships/image" Target="../media/image6.jpeg"/><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9.xml"/><Relationship Id="rId13" Type="http://schemas.openxmlformats.org/officeDocument/2006/relationships/image" Target="../media/image4.jpeg"/><Relationship Id="rId3" Type="http://schemas.openxmlformats.org/officeDocument/2006/relationships/slideLayout" Target="../slideLayouts/slideLayout124.xml"/><Relationship Id="rId7" Type="http://schemas.openxmlformats.org/officeDocument/2006/relationships/slideLayout" Target="../slideLayouts/slideLayout128.xml"/><Relationship Id="rId12" Type="http://schemas.openxmlformats.org/officeDocument/2006/relationships/theme" Target="../theme/theme12.xml"/><Relationship Id="rId2" Type="http://schemas.openxmlformats.org/officeDocument/2006/relationships/slideLayout" Target="../slideLayouts/slideLayout123.xml"/><Relationship Id="rId1" Type="http://schemas.openxmlformats.org/officeDocument/2006/relationships/slideLayout" Target="../slideLayouts/slideLayout122.xml"/><Relationship Id="rId6" Type="http://schemas.openxmlformats.org/officeDocument/2006/relationships/slideLayout" Target="../slideLayouts/slideLayout127.xml"/><Relationship Id="rId11" Type="http://schemas.openxmlformats.org/officeDocument/2006/relationships/slideLayout" Target="../slideLayouts/slideLayout132.xml"/><Relationship Id="rId5" Type="http://schemas.openxmlformats.org/officeDocument/2006/relationships/slideLayout" Target="../slideLayouts/slideLayout126.xml"/><Relationship Id="rId10" Type="http://schemas.openxmlformats.org/officeDocument/2006/relationships/slideLayout" Target="../slideLayouts/slideLayout131.xml"/><Relationship Id="rId4" Type="http://schemas.openxmlformats.org/officeDocument/2006/relationships/slideLayout" Target="../slideLayouts/slideLayout125.xml"/><Relationship Id="rId9" Type="http://schemas.openxmlformats.org/officeDocument/2006/relationships/slideLayout" Target="../slideLayouts/slideLayout130.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4.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2.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5.jpe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2.jpe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 Id="rId14" Type="http://schemas.openxmlformats.org/officeDocument/2006/relationships/image" Target="../media/image3.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image" Target="../media/image4.jpeg"/><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image" Target="../media/image4.jpeg"/><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13" Type="http://schemas.openxmlformats.org/officeDocument/2006/relationships/image" Target="../media/image4.jpeg"/><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13" Type="http://schemas.openxmlformats.org/officeDocument/2006/relationships/image" Target="../media/image4.jpeg"/><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5" name="Rectangle 1"/>
          <p:cNvSpPr>
            <a:spLocks noChangeArrowheads="1"/>
          </p:cNvSpPr>
          <p:nvPr>
            <p:ph type="title"/>
          </p:nvPr>
        </p:nvSpPr>
        <p:spPr bwMode="auto">
          <a:xfrm>
            <a:off x="1841500" y="2273300"/>
            <a:ext cx="9321800" cy="2819400"/>
          </a:xfrm>
          <a:prstGeom prst="rect">
            <a:avLst/>
          </a:prstGeom>
          <a:noFill/>
          <a:ln w="12700">
            <a:noFill/>
            <a:miter lim="800000"/>
            <a:headEnd/>
            <a:tailEnd/>
          </a:ln>
          <a:effectLst>
            <a:outerShdw dist="25399" dir="5400000" algn="ctr" rotWithShape="0">
              <a:schemeClr val="bg2">
                <a:alpha val="25999"/>
              </a:schemeClr>
            </a:outerShdw>
          </a:effectLst>
        </p:spPr>
        <p:txBody>
          <a:bodyPr vert="horz" wrap="square" lIns="50800" tIns="50800" rIns="50800" bIns="50800" numCol="1" anchor="b" anchorCtr="0" compatLnSpc="1">
            <a:prstTxWarp prst="textNoShape">
              <a:avLst/>
            </a:prstTxWarp>
          </a:bodyPr>
          <a:lstStyle/>
          <a:p>
            <a:pPr lvl="0"/>
            <a:r>
              <a:rPr lang="en-US" smtClean="0">
                <a:sym typeface="Hoefler Text" charset="0"/>
              </a:rPr>
              <a:t>Click to edit Master title style</a:t>
            </a:r>
          </a:p>
        </p:txBody>
      </p:sp>
      <p:sp>
        <p:nvSpPr>
          <p:cNvPr id="1026" name="Rectangle 2"/>
          <p:cNvSpPr>
            <a:spLocks noChangeArrowheads="1"/>
          </p:cNvSpPr>
          <p:nvPr>
            <p:ph type="body" idx="1"/>
          </p:nvPr>
        </p:nvSpPr>
        <p:spPr bwMode="auto">
          <a:xfrm>
            <a:off x="1841500" y="5905500"/>
            <a:ext cx="9321800" cy="1397000"/>
          </a:xfrm>
          <a:prstGeom prst="rect">
            <a:avLst/>
          </a:prstGeom>
          <a:noFill/>
          <a:ln w="12700">
            <a:noFill/>
            <a:miter lim="800000"/>
            <a:headEnd/>
            <a:tailEnd/>
          </a:ln>
          <a:effectLst>
            <a:outerShdw dist="12699" dir="5400000" algn="ctr" rotWithShape="0">
              <a:srgbClr val="FFFFFF">
                <a:alpha val="25000"/>
              </a:srgbClr>
            </a:outerShdw>
          </a:effectLst>
        </p:spPr>
        <p:txBody>
          <a:bodyPr vert="horz" wrap="square" lIns="50800" tIns="50800" rIns="50800" bIns="50800" numCol="1" anchor="t" anchorCtr="0" compatLnSpc="1">
            <a:prstTxWarp prst="textNoShape">
              <a:avLst/>
            </a:prstTxWarp>
          </a:bodyPr>
          <a:lstStyle/>
          <a:p>
            <a:pPr lvl="0"/>
            <a:r>
              <a:rPr lang="en-US" smtClean="0">
                <a:sym typeface="Hoefler Text" charset="0"/>
              </a:rPr>
              <a:t>Click to edit Master text styles</a:t>
            </a:r>
          </a:p>
          <a:p>
            <a:pPr lvl="1"/>
            <a:r>
              <a:rPr lang="en-US" smtClean="0">
                <a:sym typeface="Hoefler Text" charset="0"/>
              </a:rPr>
              <a:t>Second level</a:t>
            </a:r>
          </a:p>
          <a:p>
            <a:pPr lvl="2"/>
            <a:r>
              <a:rPr lang="en-US" smtClean="0">
                <a:sym typeface="Hoefler Text" charset="0"/>
              </a:rPr>
              <a:t>Third level</a:t>
            </a:r>
          </a:p>
          <a:p>
            <a:pPr lvl="3"/>
            <a:r>
              <a:rPr lang="en-US" smtClean="0">
                <a:sym typeface="Hoefler Text" charset="0"/>
              </a:rPr>
              <a:t>Fourth level</a:t>
            </a:r>
          </a:p>
          <a:p>
            <a:pPr lvl="4"/>
            <a:r>
              <a:rPr lang="en-US" smtClean="0">
                <a:sym typeface="Hoefler Text" charset="0"/>
              </a:rPr>
              <a:t>Fifth level</a:t>
            </a:r>
          </a:p>
        </p:txBody>
      </p:sp>
      <p:pic>
        <p:nvPicPr>
          <p:cNvPr id="1027" name="Picture 3"/>
          <p:cNvPicPr>
            <a:picLocks noChangeAspect="1" noChangeArrowheads="1"/>
          </p:cNvPicPr>
          <p:nvPr/>
        </p:nvPicPr>
        <p:blipFill>
          <a:blip r:embed="rId14" cstate="print"/>
          <a:srcRect/>
          <a:stretch>
            <a:fillRect/>
          </a:stretch>
        </p:blipFill>
        <p:spPr bwMode="auto">
          <a:xfrm>
            <a:off x="2768600" y="5257800"/>
            <a:ext cx="7480300" cy="398463"/>
          </a:xfrm>
          <a:prstGeom prst="rect">
            <a:avLst/>
          </a:prstGeom>
          <a:noFill/>
          <a:ln w="12700" cap="flat">
            <a:noFill/>
            <a:miter lim="800000"/>
            <a:headEnd/>
            <a:tailEnd/>
          </a:ln>
        </p:spPr>
      </p:pic>
    </p:spTree>
  </p:cSld>
  <p:clrMap bg1="dk2" tx1="lt1" bg2="dk1" tx2="lt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ransition/>
  <p:txStyles>
    <p:titleStyle>
      <a:lvl1pPr algn="ctr" rtl="0" fontAlgn="base">
        <a:spcBef>
          <a:spcPct val="0"/>
        </a:spcBef>
        <a:spcAft>
          <a:spcPct val="0"/>
        </a:spcAft>
        <a:defRPr sz="7800">
          <a:solidFill>
            <a:srgbClr val="F0CF87"/>
          </a:solidFill>
          <a:effectLst>
            <a:outerShdw blurRad="38100" dist="38100" dir="2700000" algn="tl">
              <a:srgbClr val="000000"/>
            </a:outerShdw>
          </a:effectLst>
          <a:latin typeface="+mj-lt"/>
          <a:ea typeface="+mj-ea"/>
          <a:cs typeface="+mj-cs"/>
          <a:sym typeface="Hoefler Text" charset="0"/>
        </a:defRPr>
      </a:lvl1pPr>
      <a:lvl2pPr algn="ctr" rtl="0" fontAlgn="base">
        <a:spcBef>
          <a:spcPct val="0"/>
        </a:spcBef>
        <a:spcAft>
          <a:spcPct val="0"/>
        </a:spcAft>
        <a:defRPr sz="7800">
          <a:solidFill>
            <a:srgbClr val="F0CF87"/>
          </a:solidFill>
          <a:effectLst>
            <a:outerShdw blurRad="38100" dist="38100" dir="2700000" algn="tl">
              <a:srgbClr val="000000"/>
            </a:outerShdw>
          </a:effectLst>
          <a:latin typeface="Hoefler Text" charset="0"/>
          <a:ea typeface="ヒラギノ明朝 ProN W3" charset="0"/>
          <a:cs typeface="ヒラギノ明朝 ProN W3" charset="0"/>
          <a:sym typeface="Hoefler Text" charset="0"/>
        </a:defRPr>
      </a:lvl2pPr>
      <a:lvl3pPr algn="ctr" rtl="0" fontAlgn="base">
        <a:spcBef>
          <a:spcPct val="0"/>
        </a:spcBef>
        <a:spcAft>
          <a:spcPct val="0"/>
        </a:spcAft>
        <a:defRPr sz="7800">
          <a:solidFill>
            <a:srgbClr val="F0CF87"/>
          </a:solidFill>
          <a:effectLst>
            <a:outerShdw blurRad="38100" dist="38100" dir="2700000" algn="tl">
              <a:srgbClr val="000000"/>
            </a:outerShdw>
          </a:effectLst>
          <a:latin typeface="Hoefler Text" charset="0"/>
          <a:ea typeface="ヒラギノ明朝 ProN W3" charset="0"/>
          <a:cs typeface="ヒラギノ明朝 ProN W3" charset="0"/>
          <a:sym typeface="Hoefler Text" charset="0"/>
        </a:defRPr>
      </a:lvl3pPr>
      <a:lvl4pPr algn="ctr" rtl="0" fontAlgn="base">
        <a:spcBef>
          <a:spcPct val="0"/>
        </a:spcBef>
        <a:spcAft>
          <a:spcPct val="0"/>
        </a:spcAft>
        <a:defRPr sz="7800">
          <a:solidFill>
            <a:srgbClr val="F0CF87"/>
          </a:solidFill>
          <a:effectLst>
            <a:outerShdw blurRad="38100" dist="38100" dir="2700000" algn="tl">
              <a:srgbClr val="000000"/>
            </a:outerShdw>
          </a:effectLst>
          <a:latin typeface="Hoefler Text" charset="0"/>
          <a:ea typeface="ヒラギノ明朝 ProN W3" charset="0"/>
          <a:cs typeface="ヒラギノ明朝 ProN W3" charset="0"/>
          <a:sym typeface="Hoefler Text" charset="0"/>
        </a:defRPr>
      </a:lvl4pPr>
      <a:lvl5pPr algn="ctr" rtl="0" fontAlgn="base">
        <a:spcBef>
          <a:spcPct val="0"/>
        </a:spcBef>
        <a:spcAft>
          <a:spcPct val="0"/>
        </a:spcAft>
        <a:defRPr sz="7800">
          <a:solidFill>
            <a:srgbClr val="F0CF87"/>
          </a:solidFill>
          <a:effectLst>
            <a:outerShdw blurRad="38100" dist="38100" dir="2700000" algn="tl">
              <a:srgbClr val="000000"/>
            </a:outerShdw>
          </a:effectLst>
          <a:latin typeface="Hoefler Text" charset="0"/>
          <a:ea typeface="ヒラギノ明朝 ProN W3" charset="0"/>
          <a:cs typeface="ヒラギノ明朝 ProN W3" charset="0"/>
          <a:sym typeface="Hoefler Text" charset="0"/>
        </a:defRPr>
      </a:lvl5pPr>
      <a:lvl6pPr marL="457200" algn="ctr" rtl="0" fontAlgn="base">
        <a:spcBef>
          <a:spcPct val="0"/>
        </a:spcBef>
        <a:spcAft>
          <a:spcPct val="0"/>
        </a:spcAft>
        <a:defRPr sz="7800">
          <a:solidFill>
            <a:srgbClr val="F0CF87"/>
          </a:solidFill>
          <a:effectLst>
            <a:outerShdw blurRad="38100" dist="38100" dir="2700000" algn="tl">
              <a:srgbClr val="000000"/>
            </a:outerShdw>
          </a:effectLst>
          <a:latin typeface="Hoefler Text" charset="0"/>
          <a:ea typeface="ヒラギノ明朝 ProN W3" charset="0"/>
          <a:cs typeface="ヒラギノ明朝 ProN W3" charset="0"/>
          <a:sym typeface="Hoefler Text" charset="0"/>
        </a:defRPr>
      </a:lvl6pPr>
      <a:lvl7pPr marL="914400" algn="ctr" rtl="0" fontAlgn="base">
        <a:spcBef>
          <a:spcPct val="0"/>
        </a:spcBef>
        <a:spcAft>
          <a:spcPct val="0"/>
        </a:spcAft>
        <a:defRPr sz="7800">
          <a:solidFill>
            <a:srgbClr val="F0CF87"/>
          </a:solidFill>
          <a:effectLst>
            <a:outerShdw blurRad="38100" dist="38100" dir="2700000" algn="tl">
              <a:srgbClr val="000000"/>
            </a:outerShdw>
          </a:effectLst>
          <a:latin typeface="Hoefler Text" charset="0"/>
          <a:ea typeface="ヒラギノ明朝 ProN W3" charset="0"/>
          <a:cs typeface="ヒラギノ明朝 ProN W3" charset="0"/>
          <a:sym typeface="Hoefler Text" charset="0"/>
        </a:defRPr>
      </a:lvl7pPr>
      <a:lvl8pPr marL="1371600" algn="ctr" rtl="0" fontAlgn="base">
        <a:spcBef>
          <a:spcPct val="0"/>
        </a:spcBef>
        <a:spcAft>
          <a:spcPct val="0"/>
        </a:spcAft>
        <a:defRPr sz="7800">
          <a:solidFill>
            <a:srgbClr val="F0CF87"/>
          </a:solidFill>
          <a:effectLst>
            <a:outerShdw blurRad="38100" dist="38100" dir="2700000" algn="tl">
              <a:srgbClr val="000000"/>
            </a:outerShdw>
          </a:effectLst>
          <a:latin typeface="Hoefler Text" charset="0"/>
          <a:ea typeface="ヒラギノ明朝 ProN W3" charset="0"/>
          <a:cs typeface="ヒラギノ明朝 ProN W3" charset="0"/>
          <a:sym typeface="Hoefler Text" charset="0"/>
        </a:defRPr>
      </a:lvl8pPr>
      <a:lvl9pPr marL="1828800" algn="ctr" rtl="0" fontAlgn="base">
        <a:spcBef>
          <a:spcPct val="0"/>
        </a:spcBef>
        <a:spcAft>
          <a:spcPct val="0"/>
        </a:spcAft>
        <a:defRPr sz="7800">
          <a:solidFill>
            <a:srgbClr val="F0CF87"/>
          </a:solidFill>
          <a:effectLst>
            <a:outerShdw blurRad="38100" dist="38100" dir="2700000" algn="tl">
              <a:srgbClr val="000000"/>
            </a:outerShdw>
          </a:effectLst>
          <a:latin typeface="Hoefler Text" charset="0"/>
          <a:ea typeface="ヒラギノ明朝 ProN W3" charset="0"/>
          <a:cs typeface="ヒラギノ明朝 ProN W3" charset="0"/>
          <a:sym typeface="Hoefler Text" charset="0"/>
        </a:defRPr>
      </a:lvl9pPr>
    </p:titleStyle>
    <p:bodyStyle>
      <a:lvl1pPr algn="ctr" rtl="0" fontAlgn="base">
        <a:lnSpc>
          <a:spcPct val="120000"/>
        </a:lnSpc>
        <a:spcBef>
          <a:spcPct val="0"/>
        </a:spcBef>
        <a:spcAft>
          <a:spcPct val="0"/>
        </a:spcAft>
        <a:defRPr sz="3600" i="1">
          <a:solidFill>
            <a:schemeClr val="tx1"/>
          </a:solidFill>
          <a:effectLst>
            <a:outerShdw blurRad="38100" dist="38100" dir="2700000" algn="tl">
              <a:srgbClr val="000000"/>
            </a:outerShdw>
          </a:effectLst>
          <a:latin typeface="+mn-lt"/>
          <a:ea typeface="+mn-ea"/>
          <a:cs typeface="+mn-cs"/>
          <a:sym typeface="Hoefler Text" charset="0"/>
        </a:defRPr>
      </a:lvl1pPr>
      <a:lvl2pPr algn="ctr" rtl="0" fontAlgn="base">
        <a:lnSpc>
          <a:spcPct val="120000"/>
        </a:lnSpc>
        <a:spcBef>
          <a:spcPct val="0"/>
        </a:spcBef>
        <a:spcAft>
          <a:spcPct val="0"/>
        </a:spcAft>
        <a:defRPr sz="3600" i="1">
          <a:solidFill>
            <a:schemeClr val="tx1"/>
          </a:solidFill>
          <a:effectLst>
            <a:outerShdw blurRad="38100" dist="38100" dir="2700000" algn="tl">
              <a:srgbClr val="000000"/>
            </a:outerShdw>
          </a:effectLst>
          <a:latin typeface="+mn-lt"/>
          <a:ea typeface="+mn-ea"/>
          <a:cs typeface="+mn-cs"/>
          <a:sym typeface="Hoefler Text" charset="0"/>
        </a:defRPr>
      </a:lvl2pPr>
      <a:lvl3pPr algn="ctr" rtl="0" fontAlgn="base">
        <a:lnSpc>
          <a:spcPct val="120000"/>
        </a:lnSpc>
        <a:spcBef>
          <a:spcPct val="0"/>
        </a:spcBef>
        <a:spcAft>
          <a:spcPct val="0"/>
        </a:spcAft>
        <a:defRPr sz="3600" i="1">
          <a:solidFill>
            <a:schemeClr val="tx1"/>
          </a:solidFill>
          <a:effectLst>
            <a:outerShdw blurRad="38100" dist="38100" dir="2700000" algn="tl">
              <a:srgbClr val="000000"/>
            </a:outerShdw>
          </a:effectLst>
          <a:latin typeface="+mn-lt"/>
          <a:ea typeface="+mn-ea"/>
          <a:cs typeface="+mn-cs"/>
          <a:sym typeface="Hoefler Text" charset="0"/>
        </a:defRPr>
      </a:lvl3pPr>
      <a:lvl4pPr algn="ctr" rtl="0" fontAlgn="base">
        <a:lnSpc>
          <a:spcPct val="120000"/>
        </a:lnSpc>
        <a:spcBef>
          <a:spcPct val="0"/>
        </a:spcBef>
        <a:spcAft>
          <a:spcPct val="0"/>
        </a:spcAft>
        <a:defRPr sz="3600" i="1">
          <a:solidFill>
            <a:schemeClr val="tx1"/>
          </a:solidFill>
          <a:effectLst>
            <a:outerShdw blurRad="38100" dist="38100" dir="2700000" algn="tl">
              <a:srgbClr val="000000"/>
            </a:outerShdw>
          </a:effectLst>
          <a:latin typeface="+mn-lt"/>
          <a:ea typeface="+mn-ea"/>
          <a:cs typeface="+mn-cs"/>
          <a:sym typeface="Hoefler Text" charset="0"/>
        </a:defRPr>
      </a:lvl4pPr>
      <a:lvl5pPr algn="ctr" rtl="0" fontAlgn="base">
        <a:lnSpc>
          <a:spcPct val="120000"/>
        </a:lnSpc>
        <a:spcBef>
          <a:spcPct val="0"/>
        </a:spcBef>
        <a:spcAft>
          <a:spcPct val="0"/>
        </a:spcAft>
        <a:defRPr sz="3600" i="1">
          <a:solidFill>
            <a:schemeClr val="tx1"/>
          </a:solidFill>
          <a:effectLst>
            <a:outerShdw blurRad="38100" dist="38100" dir="2700000" algn="tl">
              <a:srgbClr val="000000"/>
            </a:outerShdw>
          </a:effectLst>
          <a:latin typeface="+mn-lt"/>
          <a:ea typeface="+mn-ea"/>
          <a:cs typeface="+mn-cs"/>
          <a:sym typeface="Hoefler Text" charset="0"/>
        </a:defRPr>
      </a:lvl5pPr>
      <a:lvl6pPr marL="457200" algn="ctr" rtl="0" fontAlgn="base">
        <a:lnSpc>
          <a:spcPct val="120000"/>
        </a:lnSpc>
        <a:spcBef>
          <a:spcPct val="0"/>
        </a:spcBef>
        <a:spcAft>
          <a:spcPct val="0"/>
        </a:spcAft>
        <a:defRPr sz="3600" i="1">
          <a:solidFill>
            <a:schemeClr val="tx1"/>
          </a:solidFill>
          <a:effectLst>
            <a:outerShdw blurRad="38100" dist="38100" dir="2700000" algn="tl">
              <a:srgbClr val="000000"/>
            </a:outerShdw>
          </a:effectLst>
          <a:latin typeface="+mn-lt"/>
          <a:ea typeface="+mn-ea"/>
          <a:cs typeface="+mn-cs"/>
          <a:sym typeface="Hoefler Text" charset="0"/>
        </a:defRPr>
      </a:lvl6pPr>
      <a:lvl7pPr marL="914400" algn="ctr" rtl="0" fontAlgn="base">
        <a:lnSpc>
          <a:spcPct val="120000"/>
        </a:lnSpc>
        <a:spcBef>
          <a:spcPct val="0"/>
        </a:spcBef>
        <a:spcAft>
          <a:spcPct val="0"/>
        </a:spcAft>
        <a:defRPr sz="3600" i="1">
          <a:solidFill>
            <a:schemeClr val="tx1"/>
          </a:solidFill>
          <a:effectLst>
            <a:outerShdw blurRad="38100" dist="38100" dir="2700000" algn="tl">
              <a:srgbClr val="000000"/>
            </a:outerShdw>
          </a:effectLst>
          <a:latin typeface="+mn-lt"/>
          <a:ea typeface="+mn-ea"/>
          <a:cs typeface="+mn-cs"/>
          <a:sym typeface="Hoefler Text" charset="0"/>
        </a:defRPr>
      </a:lvl7pPr>
      <a:lvl8pPr marL="1371600" algn="ctr" rtl="0" fontAlgn="base">
        <a:lnSpc>
          <a:spcPct val="120000"/>
        </a:lnSpc>
        <a:spcBef>
          <a:spcPct val="0"/>
        </a:spcBef>
        <a:spcAft>
          <a:spcPct val="0"/>
        </a:spcAft>
        <a:defRPr sz="3600" i="1">
          <a:solidFill>
            <a:schemeClr val="tx1"/>
          </a:solidFill>
          <a:effectLst>
            <a:outerShdw blurRad="38100" dist="38100" dir="2700000" algn="tl">
              <a:srgbClr val="000000"/>
            </a:outerShdw>
          </a:effectLst>
          <a:latin typeface="+mn-lt"/>
          <a:ea typeface="+mn-ea"/>
          <a:cs typeface="+mn-cs"/>
          <a:sym typeface="Hoefler Text" charset="0"/>
        </a:defRPr>
      </a:lvl8pPr>
      <a:lvl9pPr marL="1828800" algn="ctr" rtl="0" fontAlgn="base">
        <a:lnSpc>
          <a:spcPct val="120000"/>
        </a:lnSpc>
        <a:spcBef>
          <a:spcPct val="0"/>
        </a:spcBef>
        <a:spcAft>
          <a:spcPct val="0"/>
        </a:spcAft>
        <a:defRPr sz="3600" i="1">
          <a:solidFill>
            <a:schemeClr val="tx1"/>
          </a:solidFill>
          <a:effectLst>
            <a:outerShdw blurRad="38100" dist="38100" dir="2700000" algn="tl">
              <a:srgbClr val="000000"/>
            </a:outerShdw>
          </a:effectLst>
          <a:latin typeface="+mn-lt"/>
          <a:ea typeface="+mn-ea"/>
          <a:cs typeface="+mn-cs"/>
          <a:sym typeface="Hoefler Text"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41" name="Rectangle 1"/>
          <p:cNvSpPr>
            <a:spLocks noChangeArrowheads="1"/>
          </p:cNvSpPr>
          <p:nvPr>
            <p:ph type="body" idx="1"/>
          </p:nvPr>
        </p:nvSpPr>
        <p:spPr bwMode="auto">
          <a:xfrm>
            <a:off x="1320800" y="749300"/>
            <a:ext cx="10464800" cy="8102600"/>
          </a:xfrm>
          <a:prstGeom prst="rect">
            <a:avLst/>
          </a:prstGeom>
          <a:noFill/>
          <a:ln w="12700">
            <a:noFill/>
            <a:miter lim="800000"/>
            <a:headEnd/>
            <a:tailEnd/>
          </a:ln>
          <a:effectLst/>
        </p:spPr>
        <p:txBody>
          <a:bodyPr vert="horz" wrap="square" lIns="50800" tIns="50800" rIns="50800" bIns="50800" numCol="1" anchor="ctr" anchorCtr="0" compatLnSpc="1">
            <a:prstTxWarp prst="textNoShape">
              <a:avLst/>
            </a:prstTxWarp>
          </a:bodyPr>
          <a:lstStyle/>
          <a:p>
            <a:pPr lvl="0"/>
            <a:r>
              <a:rPr lang="en-US" smtClean="0">
                <a:sym typeface="Hoefler Text" charset="0"/>
              </a:rPr>
              <a:t>Click to edit Master text styles</a:t>
            </a:r>
          </a:p>
          <a:p>
            <a:pPr lvl="1"/>
            <a:r>
              <a:rPr lang="en-US" smtClean="0">
                <a:sym typeface="Hoefler Text" charset="0"/>
              </a:rPr>
              <a:t>Second level</a:t>
            </a:r>
          </a:p>
          <a:p>
            <a:pPr lvl="2"/>
            <a:r>
              <a:rPr lang="en-US" smtClean="0">
                <a:sym typeface="Hoefler Text" charset="0"/>
              </a:rPr>
              <a:t>Third level</a:t>
            </a:r>
          </a:p>
          <a:p>
            <a:pPr lvl="3"/>
            <a:r>
              <a:rPr lang="en-US" smtClean="0">
                <a:sym typeface="Hoefler Text" charset="0"/>
              </a:rPr>
              <a:t>Fourth level</a:t>
            </a:r>
          </a:p>
          <a:p>
            <a:pPr lvl="4"/>
            <a:r>
              <a:rPr lang="en-US" smtClean="0">
                <a:sym typeface="Hoefler Text" charset="0"/>
              </a:rPr>
              <a:t>Fifth level</a:t>
            </a:r>
          </a:p>
        </p:txBody>
      </p:sp>
    </p:spTree>
  </p:cSld>
  <p:clrMap bg1="lt1" tx1="dk1" bg2="lt2" tx2="dk2" accent1="accent1" accent2="accent2" accent3="accent3" accent4="accent4" accent5="accent5" accent6="accent6" hlink="hlink" folHlink="folHlink"/>
  <p:sldLayoutIdLst>
    <p:sldLayoutId id="2147483759" r:id="rId1"/>
    <p:sldLayoutId id="2147483760" r:id="rId2"/>
    <p:sldLayoutId id="2147483761" r:id="rId3"/>
    <p:sldLayoutId id="2147483762" r:id="rId4"/>
    <p:sldLayoutId id="2147483763" r:id="rId5"/>
    <p:sldLayoutId id="2147483764" r:id="rId6"/>
    <p:sldLayoutId id="2147483765" r:id="rId7"/>
    <p:sldLayoutId id="2147483766" r:id="rId8"/>
    <p:sldLayoutId id="2147483767" r:id="rId9"/>
    <p:sldLayoutId id="2147483768" r:id="rId10"/>
    <p:sldLayoutId id="2147483769" r:id="rId11"/>
  </p:sldLayoutIdLst>
  <p:transition/>
  <p:txStyles>
    <p:titleStyle>
      <a:lvl1pPr algn="ctr" rtl="0" fontAlgn="base">
        <a:spcBef>
          <a:spcPct val="0"/>
        </a:spcBef>
        <a:spcAft>
          <a:spcPct val="0"/>
        </a:spcAft>
        <a:defRPr sz="7800">
          <a:solidFill>
            <a:srgbClr val="AEA17D"/>
          </a:solidFill>
          <a:effectLst>
            <a:outerShdw blurRad="38100" dist="38100" dir="2700000" algn="tl">
              <a:srgbClr val="000000"/>
            </a:outerShdw>
          </a:effectLst>
          <a:latin typeface="+mj-lt"/>
          <a:ea typeface="+mj-ea"/>
          <a:cs typeface="+mj-cs"/>
          <a:sym typeface="Hoefler Text" charset="0"/>
        </a:defRPr>
      </a:lvl1pPr>
      <a:lvl2pPr algn="ctr" rtl="0" fontAlgn="base">
        <a:spcBef>
          <a:spcPct val="0"/>
        </a:spcBef>
        <a:spcAft>
          <a:spcPct val="0"/>
        </a:spcAft>
        <a:defRPr sz="7800">
          <a:solidFill>
            <a:srgbClr val="AEA17D"/>
          </a:solidFill>
          <a:effectLst>
            <a:outerShdw blurRad="38100" dist="38100" dir="2700000" algn="tl">
              <a:srgbClr val="000000"/>
            </a:outerShdw>
          </a:effectLst>
          <a:latin typeface="Hoefler Text" charset="0"/>
          <a:ea typeface="ヒラギノ明朝 ProN W3" charset="0"/>
          <a:cs typeface="ヒラギノ明朝 ProN W3" charset="0"/>
          <a:sym typeface="Hoefler Text" charset="0"/>
        </a:defRPr>
      </a:lvl2pPr>
      <a:lvl3pPr algn="ctr" rtl="0" fontAlgn="base">
        <a:spcBef>
          <a:spcPct val="0"/>
        </a:spcBef>
        <a:spcAft>
          <a:spcPct val="0"/>
        </a:spcAft>
        <a:defRPr sz="7800">
          <a:solidFill>
            <a:srgbClr val="AEA17D"/>
          </a:solidFill>
          <a:effectLst>
            <a:outerShdw blurRad="38100" dist="38100" dir="2700000" algn="tl">
              <a:srgbClr val="000000"/>
            </a:outerShdw>
          </a:effectLst>
          <a:latin typeface="Hoefler Text" charset="0"/>
          <a:ea typeface="ヒラギノ明朝 ProN W3" charset="0"/>
          <a:cs typeface="ヒラギノ明朝 ProN W3" charset="0"/>
          <a:sym typeface="Hoefler Text" charset="0"/>
        </a:defRPr>
      </a:lvl3pPr>
      <a:lvl4pPr algn="ctr" rtl="0" fontAlgn="base">
        <a:spcBef>
          <a:spcPct val="0"/>
        </a:spcBef>
        <a:spcAft>
          <a:spcPct val="0"/>
        </a:spcAft>
        <a:defRPr sz="7800">
          <a:solidFill>
            <a:srgbClr val="AEA17D"/>
          </a:solidFill>
          <a:effectLst>
            <a:outerShdw blurRad="38100" dist="38100" dir="2700000" algn="tl">
              <a:srgbClr val="000000"/>
            </a:outerShdw>
          </a:effectLst>
          <a:latin typeface="Hoefler Text" charset="0"/>
          <a:ea typeface="ヒラギノ明朝 ProN W3" charset="0"/>
          <a:cs typeface="ヒラギノ明朝 ProN W3" charset="0"/>
          <a:sym typeface="Hoefler Text" charset="0"/>
        </a:defRPr>
      </a:lvl4pPr>
      <a:lvl5pPr algn="ctr" rtl="0" fontAlgn="base">
        <a:spcBef>
          <a:spcPct val="0"/>
        </a:spcBef>
        <a:spcAft>
          <a:spcPct val="0"/>
        </a:spcAft>
        <a:defRPr sz="7800">
          <a:solidFill>
            <a:srgbClr val="AEA17D"/>
          </a:solidFill>
          <a:effectLst>
            <a:outerShdw blurRad="38100" dist="38100" dir="2700000" algn="tl">
              <a:srgbClr val="000000"/>
            </a:outerShdw>
          </a:effectLst>
          <a:latin typeface="Hoefler Text" charset="0"/>
          <a:ea typeface="ヒラギノ明朝 ProN W3" charset="0"/>
          <a:cs typeface="ヒラギノ明朝 ProN W3" charset="0"/>
          <a:sym typeface="Hoefler Text" charset="0"/>
        </a:defRPr>
      </a:lvl5pPr>
      <a:lvl6pPr marL="457200" algn="ctr" rtl="0" fontAlgn="base">
        <a:spcBef>
          <a:spcPct val="0"/>
        </a:spcBef>
        <a:spcAft>
          <a:spcPct val="0"/>
        </a:spcAft>
        <a:defRPr sz="7800">
          <a:solidFill>
            <a:srgbClr val="AEA17D"/>
          </a:solidFill>
          <a:effectLst>
            <a:outerShdw blurRad="38100" dist="38100" dir="2700000" algn="tl">
              <a:srgbClr val="000000"/>
            </a:outerShdw>
          </a:effectLst>
          <a:latin typeface="Hoefler Text" charset="0"/>
          <a:ea typeface="ヒラギノ明朝 ProN W3" charset="0"/>
          <a:cs typeface="ヒラギノ明朝 ProN W3" charset="0"/>
          <a:sym typeface="Hoefler Text" charset="0"/>
        </a:defRPr>
      </a:lvl6pPr>
      <a:lvl7pPr marL="914400" algn="ctr" rtl="0" fontAlgn="base">
        <a:spcBef>
          <a:spcPct val="0"/>
        </a:spcBef>
        <a:spcAft>
          <a:spcPct val="0"/>
        </a:spcAft>
        <a:defRPr sz="7800">
          <a:solidFill>
            <a:srgbClr val="AEA17D"/>
          </a:solidFill>
          <a:effectLst>
            <a:outerShdw blurRad="38100" dist="38100" dir="2700000" algn="tl">
              <a:srgbClr val="000000"/>
            </a:outerShdw>
          </a:effectLst>
          <a:latin typeface="Hoefler Text" charset="0"/>
          <a:ea typeface="ヒラギノ明朝 ProN W3" charset="0"/>
          <a:cs typeface="ヒラギノ明朝 ProN W3" charset="0"/>
          <a:sym typeface="Hoefler Text" charset="0"/>
        </a:defRPr>
      </a:lvl7pPr>
      <a:lvl8pPr marL="1371600" algn="ctr" rtl="0" fontAlgn="base">
        <a:spcBef>
          <a:spcPct val="0"/>
        </a:spcBef>
        <a:spcAft>
          <a:spcPct val="0"/>
        </a:spcAft>
        <a:defRPr sz="7800">
          <a:solidFill>
            <a:srgbClr val="AEA17D"/>
          </a:solidFill>
          <a:effectLst>
            <a:outerShdw blurRad="38100" dist="38100" dir="2700000" algn="tl">
              <a:srgbClr val="000000"/>
            </a:outerShdw>
          </a:effectLst>
          <a:latin typeface="Hoefler Text" charset="0"/>
          <a:ea typeface="ヒラギノ明朝 ProN W3" charset="0"/>
          <a:cs typeface="ヒラギノ明朝 ProN W3" charset="0"/>
          <a:sym typeface="Hoefler Text" charset="0"/>
        </a:defRPr>
      </a:lvl8pPr>
      <a:lvl9pPr marL="1828800" algn="ctr" rtl="0" fontAlgn="base">
        <a:spcBef>
          <a:spcPct val="0"/>
        </a:spcBef>
        <a:spcAft>
          <a:spcPct val="0"/>
        </a:spcAft>
        <a:defRPr sz="7800">
          <a:solidFill>
            <a:srgbClr val="AEA17D"/>
          </a:solidFill>
          <a:effectLst>
            <a:outerShdw blurRad="38100" dist="38100" dir="2700000" algn="tl">
              <a:srgbClr val="000000"/>
            </a:outerShdw>
          </a:effectLst>
          <a:latin typeface="Hoefler Text" charset="0"/>
          <a:ea typeface="ヒラギノ明朝 ProN W3" charset="0"/>
          <a:cs typeface="ヒラギノ明朝 ProN W3" charset="0"/>
          <a:sym typeface="Hoefler Text" charset="0"/>
        </a:defRPr>
      </a:lvl9pPr>
    </p:titleStyle>
    <p:bodyStyle>
      <a:lvl1pPr marL="508000" indent="-508000" algn="l" rtl="0" fontAlgn="base">
        <a:lnSpc>
          <a:spcPct val="120000"/>
        </a:lnSpc>
        <a:spcBef>
          <a:spcPts val="3200"/>
        </a:spcBef>
        <a:spcAft>
          <a:spcPct val="0"/>
        </a:spcAft>
        <a:buSzPct val="100000"/>
        <a:buChar char="•"/>
        <a:defRPr sz="4200" i="1">
          <a:solidFill>
            <a:schemeClr val="tx1"/>
          </a:solidFill>
          <a:effectLst>
            <a:outerShdw blurRad="38100" dist="38100" dir="2700000" algn="tl">
              <a:srgbClr val="000000"/>
            </a:outerShdw>
          </a:effectLst>
          <a:latin typeface="+mn-lt"/>
          <a:ea typeface="+mn-ea"/>
          <a:cs typeface="+mn-cs"/>
          <a:sym typeface="Hoefler Text" charset="0"/>
        </a:defRPr>
      </a:lvl1pPr>
      <a:lvl2pPr marL="838200" indent="-508000" algn="l" rtl="0" fontAlgn="base">
        <a:lnSpc>
          <a:spcPct val="120000"/>
        </a:lnSpc>
        <a:spcBef>
          <a:spcPts val="3200"/>
        </a:spcBef>
        <a:spcAft>
          <a:spcPct val="0"/>
        </a:spcAft>
        <a:buSzPct val="100000"/>
        <a:buChar char="•"/>
        <a:defRPr sz="4200" i="1">
          <a:solidFill>
            <a:schemeClr val="tx1"/>
          </a:solidFill>
          <a:effectLst>
            <a:outerShdw blurRad="38100" dist="38100" dir="2700000" algn="tl">
              <a:srgbClr val="000000"/>
            </a:outerShdw>
          </a:effectLst>
          <a:latin typeface="+mn-lt"/>
          <a:ea typeface="+mn-ea"/>
          <a:cs typeface="+mn-cs"/>
          <a:sym typeface="Hoefler Text" charset="0"/>
        </a:defRPr>
      </a:lvl2pPr>
      <a:lvl3pPr marL="1219200" indent="-508000" algn="l" rtl="0" fontAlgn="base">
        <a:lnSpc>
          <a:spcPct val="120000"/>
        </a:lnSpc>
        <a:spcBef>
          <a:spcPts val="3200"/>
        </a:spcBef>
        <a:spcAft>
          <a:spcPct val="0"/>
        </a:spcAft>
        <a:buSzPct val="100000"/>
        <a:buChar char="•"/>
        <a:defRPr sz="4200" i="1">
          <a:solidFill>
            <a:schemeClr val="tx1"/>
          </a:solidFill>
          <a:effectLst>
            <a:outerShdw blurRad="38100" dist="38100" dir="2700000" algn="tl">
              <a:srgbClr val="000000"/>
            </a:outerShdw>
          </a:effectLst>
          <a:latin typeface="+mn-lt"/>
          <a:ea typeface="+mn-ea"/>
          <a:cs typeface="+mn-cs"/>
          <a:sym typeface="Hoefler Text" charset="0"/>
        </a:defRPr>
      </a:lvl3pPr>
      <a:lvl4pPr marL="1600200" indent="-508000" algn="l" rtl="0" fontAlgn="base">
        <a:lnSpc>
          <a:spcPct val="120000"/>
        </a:lnSpc>
        <a:spcBef>
          <a:spcPts val="3200"/>
        </a:spcBef>
        <a:spcAft>
          <a:spcPct val="0"/>
        </a:spcAft>
        <a:buSzPct val="100000"/>
        <a:buChar char="•"/>
        <a:defRPr sz="4200" i="1">
          <a:solidFill>
            <a:schemeClr val="tx1"/>
          </a:solidFill>
          <a:effectLst>
            <a:outerShdw blurRad="38100" dist="38100" dir="2700000" algn="tl">
              <a:srgbClr val="000000"/>
            </a:outerShdw>
          </a:effectLst>
          <a:latin typeface="+mn-lt"/>
          <a:ea typeface="+mn-ea"/>
          <a:cs typeface="+mn-cs"/>
          <a:sym typeface="Hoefler Text" charset="0"/>
        </a:defRPr>
      </a:lvl4pPr>
      <a:lvl5pPr marL="1981200" indent="-508000" algn="l" rtl="0" fontAlgn="base">
        <a:lnSpc>
          <a:spcPct val="120000"/>
        </a:lnSpc>
        <a:spcBef>
          <a:spcPts val="3200"/>
        </a:spcBef>
        <a:spcAft>
          <a:spcPct val="0"/>
        </a:spcAft>
        <a:buSzPct val="100000"/>
        <a:buChar char="•"/>
        <a:defRPr sz="4200" i="1">
          <a:solidFill>
            <a:schemeClr val="tx1"/>
          </a:solidFill>
          <a:effectLst>
            <a:outerShdw blurRad="38100" dist="38100" dir="2700000" algn="tl">
              <a:srgbClr val="000000"/>
            </a:outerShdw>
          </a:effectLst>
          <a:latin typeface="+mn-lt"/>
          <a:ea typeface="+mn-ea"/>
          <a:cs typeface="+mn-cs"/>
          <a:sym typeface="Hoefler Text" charset="0"/>
        </a:defRPr>
      </a:lvl5pPr>
      <a:lvl6pPr marL="2438400" indent="-508000" algn="l" rtl="0" fontAlgn="base">
        <a:lnSpc>
          <a:spcPct val="120000"/>
        </a:lnSpc>
        <a:spcBef>
          <a:spcPts val="3200"/>
        </a:spcBef>
        <a:spcAft>
          <a:spcPct val="0"/>
        </a:spcAft>
        <a:buSzPct val="100000"/>
        <a:buChar char="•"/>
        <a:defRPr sz="4200" i="1">
          <a:solidFill>
            <a:schemeClr val="tx1"/>
          </a:solidFill>
          <a:effectLst>
            <a:outerShdw blurRad="38100" dist="38100" dir="2700000" algn="tl">
              <a:srgbClr val="000000"/>
            </a:outerShdw>
          </a:effectLst>
          <a:latin typeface="+mn-lt"/>
          <a:ea typeface="+mn-ea"/>
          <a:cs typeface="+mn-cs"/>
          <a:sym typeface="Hoefler Text" charset="0"/>
        </a:defRPr>
      </a:lvl6pPr>
      <a:lvl7pPr marL="2895600" indent="-508000" algn="l" rtl="0" fontAlgn="base">
        <a:lnSpc>
          <a:spcPct val="120000"/>
        </a:lnSpc>
        <a:spcBef>
          <a:spcPts val="3200"/>
        </a:spcBef>
        <a:spcAft>
          <a:spcPct val="0"/>
        </a:spcAft>
        <a:buSzPct val="100000"/>
        <a:buChar char="•"/>
        <a:defRPr sz="4200" i="1">
          <a:solidFill>
            <a:schemeClr val="tx1"/>
          </a:solidFill>
          <a:effectLst>
            <a:outerShdw blurRad="38100" dist="38100" dir="2700000" algn="tl">
              <a:srgbClr val="000000"/>
            </a:outerShdw>
          </a:effectLst>
          <a:latin typeface="+mn-lt"/>
          <a:ea typeface="+mn-ea"/>
          <a:cs typeface="+mn-cs"/>
          <a:sym typeface="Hoefler Text" charset="0"/>
        </a:defRPr>
      </a:lvl7pPr>
      <a:lvl8pPr marL="3352800" indent="-508000" algn="l" rtl="0" fontAlgn="base">
        <a:lnSpc>
          <a:spcPct val="120000"/>
        </a:lnSpc>
        <a:spcBef>
          <a:spcPts val="3200"/>
        </a:spcBef>
        <a:spcAft>
          <a:spcPct val="0"/>
        </a:spcAft>
        <a:buSzPct val="100000"/>
        <a:buChar char="•"/>
        <a:defRPr sz="4200" i="1">
          <a:solidFill>
            <a:schemeClr val="tx1"/>
          </a:solidFill>
          <a:effectLst>
            <a:outerShdw blurRad="38100" dist="38100" dir="2700000" algn="tl">
              <a:srgbClr val="000000"/>
            </a:outerShdw>
          </a:effectLst>
          <a:latin typeface="+mn-lt"/>
          <a:ea typeface="+mn-ea"/>
          <a:cs typeface="+mn-cs"/>
          <a:sym typeface="Hoefler Text" charset="0"/>
        </a:defRPr>
      </a:lvl8pPr>
      <a:lvl9pPr marL="3810000" indent="-508000" algn="l" rtl="0" fontAlgn="base">
        <a:lnSpc>
          <a:spcPct val="120000"/>
        </a:lnSpc>
        <a:spcBef>
          <a:spcPts val="3200"/>
        </a:spcBef>
        <a:spcAft>
          <a:spcPct val="0"/>
        </a:spcAft>
        <a:buSzPct val="100000"/>
        <a:buChar char="•"/>
        <a:defRPr sz="4200" i="1">
          <a:solidFill>
            <a:schemeClr val="tx1"/>
          </a:solidFill>
          <a:effectLst>
            <a:outerShdw blurRad="38100" dist="38100" dir="2700000" algn="tl">
              <a:srgbClr val="000000"/>
            </a:outerShdw>
          </a:effectLst>
          <a:latin typeface="+mn-lt"/>
          <a:ea typeface="+mn-ea"/>
          <a:cs typeface="+mn-cs"/>
          <a:sym typeface="Hoefler Text"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70" r:id="rId1"/>
    <p:sldLayoutId id="2147483771" r:id="rId2"/>
    <p:sldLayoutId id="2147483772" r:id="rId3"/>
    <p:sldLayoutId id="2147483773" r:id="rId4"/>
    <p:sldLayoutId id="2147483774" r:id="rId5"/>
    <p:sldLayoutId id="2147483775" r:id="rId6"/>
    <p:sldLayoutId id="2147483776" r:id="rId7"/>
    <p:sldLayoutId id="2147483777" r:id="rId8"/>
    <p:sldLayoutId id="2147483778" r:id="rId9"/>
    <p:sldLayoutId id="2147483779" r:id="rId10"/>
    <p:sldLayoutId id="2147483780" r:id="rId11"/>
  </p:sldLayoutIdLst>
  <p:transition/>
  <p:txStyles>
    <p:titleStyle>
      <a:lvl1pPr algn="ctr" rtl="0" fontAlgn="base">
        <a:spcBef>
          <a:spcPct val="0"/>
        </a:spcBef>
        <a:spcAft>
          <a:spcPct val="0"/>
        </a:spcAft>
        <a:defRPr sz="7800">
          <a:solidFill>
            <a:srgbClr val="AEA17D"/>
          </a:solidFill>
          <a:effectLst>
            <a:outerShdw blurRad="38100" dist="38100" dir="2700000" algn="tl">
              <a:srgbClr val="000000"/>
            </a:outerShdw>
          </a:effectLst>
          <a:latin typeface="+mj-lt"/>
          <a:ea typeface="+mj-ea"/>
          <a:cs typeface="+mj-cs"/>
          <a:sym typeface="Hoefler Text" charset="0"/>
        </a:defRPr>
      </a:lvl1pPr>
      <a:lvl2pPr algn="ctr" rtl="0" fontAlgn="base">
        <a:spcBef>
          <a:spcPct val="0"/>
        </a:spcBef>
        <a:spcAft>
          <a:spcPct val="0"/>
        </a:spcAft>
        <a:defRPr sz="7800">
          <a:solidFill>
            <a:srgbClr val="AEA17D"/>
          </a:solidFill>
          <a:effectLst>
            <a:outerShdw blurRad="38100" dist="38100" dir="2700000" algn="tl">
              <a:srgbClr val="000000"/>
            </a:outerShdw>
          </a:effectLst>
          <a:latin typeface="Hoefler Text" charset="0"/>
          <a:ea typeface="ヒラギノ明朝 ProN W3" charset="0"/>
          <a:cs typeface="ヒラギノ明朝 ProN W3" charset="0"/>
          <a:sym typeface="Hoefler Text" charset="0"/>
        </a:defRPr>
      </a:lvl2pPr>
      <a:lvl3pPr algn="ctr" rtl="0" fontAlgn="base">
        <a:spcBef>
          <a:spcPct val="0"/>
        </a:spcBef>
        <a:spcAft>
          <a:spcPct val="0"/>
        </a:spcAft>
        <a:defRPr sz="7800">
          <a:solidFill>
            <a:srgbClr val="AEA17D"/>
          </a:solidFill>
          <a:effectLst>
            <a:outerShdw blurRad="38100" dist="38100" dir="2700000" algn="tl">
              <a:srgbClr val="000000"/>
            </a:outerShdw>
          </a:effectLst>
          <a:latin typeface="Hoefler Text" charset="0"/>
          <a:ea typeface="ヒラギノ明朝 ProN W3" charset="0"/>
          <a:cs typeface="ヒラギノ明朝 ProN W3" charset="0"/>
          <a:sym typeface="Hoefler Text" charset="0"/>
        </a:defRPr>
      </a:lvl3pPr>
      <a:lvl4pPr algn="ctr" rtl="0" fontAlgn="base">
        <a:spcBef>
          <a:spcPct val="0"/>
        </a:spcBef>
        <a:spcAft>
          <a:spcPct val="0"/>
        </a:spcAft>
        <a:defRPr sz="7800">
          <a:solidFill>
            <a:srgbClr val="AEA17D"/>
          </a:solidFill>
          <a:effectLst>
            <a:outerShdw blurRad="38100" dist="38100" dir="2700000" algn="tl">
              <a:srgbClr val="000000"/>
            </a:outerShdw>
          </a:effectLst>
          <a:latin typeface="Hoefler Text" charset="0"/>
          <a:ea typeface="ヒラギノ明朝 ProN W3" charset="0"/>
          <a:cs typeface="ヒラギノ明朝 ProN W3" charset="0"/>
          <a:sym typeface="Hoefler Text" charset="0"/>
        </a:defRPr>
      </a:lvl4pPr>
      <a:lvl5pPr algn="ctr" rtl="0" fontAlgn="base">
        <a:spcBef>
          <a:spcPct val="0"/>
        </a:spcBef>
        <a:spcAft>
          <a:spcPct val="0"/>
        </a:spcAft>
        <a:defRPr sz="7800">
          <a:solidFill>
            <a:srgbClr val="AEA17D"/>
          </a:solidFill>
          <a:effectLst>
            <a:outerShdw blurRad="38100" dist="38100" dir="2700000" algn="tl">
              <a:srgbClr val="000000"/>
            </a:outerShdw>
          </a:effectLst>
          <a:latin typeface="Hoefler Text" charset="0"/>
          <a:ea typeface="ヒラギノ明朝 ProN W3" charset="0"/>
          <a:cs typeface="ヒラギノ明朝 ProN W3" charset="0"/>
          <a:sym typeface="Hoefler Text" charset="0"/>
        </a:defRPr>
      </a:lvl5pPr>
      <a:lvl6pPr marL="457200" algn="ctr" rtl="0" fontAlgn="base">
        <a:spcBef>
          <a:spcPct val="0"/>
        </a:spcBef>
        <a:spcAft>
          <a:spcPct val="0"/>
        </a:spcAft>
        <a:defRPr sz="7800">
          <a:solidFill>
            <a:srgbClr val="AEA17D"/>
          </a:solidFill>
          <a:effectLst>
            <a:outerShdw blurRad="38100" dist="38100" dir="2700000" algn="tl">
              <a:srgbClr val="000000"/>
            </a:outerShdw>
          </a:effectLst>
          <a:latin typeface="Hoefler Text" charset="0"/>
          <a:ea typeface="ヒラギノ明朝 ProN W3" charset="0"/>
          <a:cs typeface="ヒラギノ明朝 ProN W3" charset="0"/>
          <a:sym typeface="Hoefler Text" charset="0"/>
        </a:defRPr>
      </a:lvl6pPr>
      <a:lvl7pPr marL="914400" algn="ctr" rtl="0" fontAlgn="base">
        <a:spcBef>
          <a:spcPct val="0"/>
        </a:spcBef>
        <a:spcAft>
          <a:spcPct val="0"/>
        </a:spcAft>
        <a:defRPr sz="7800">
          <a:solidFill>
            <a:srgbClr val="AEA17D"/>
          </a:solidFill>
          <a:effectLst>
            <a:outerShdw blurRad="38100" dist="38100" dir="2700000" algn="tl">
              <a:srgbClr val="000000"/>
            </a:outerShdw>
          </a:effectLst>
          <a:latin typeface="Hoefler Text" charset="0"/>
          <a:ea typeface="ヒラギノ明朝 ProN W3" charset="0"/>
          <a:cs typeface="ヒラギノ明朝 ProN W3" charset="0"/>
          <a:sym typeface="Hoefler Text" charset="0"/>
        </a:defRPr>
      </a:lvl7pPr>
      <a:lvl8pPr marL="1371600" algn="ctr" rtl="0" fontAlgn="base">
        <a:spcBef>
          <a:spcPct val="0"/>
        </a:spcBef>
        <a:spcAft>
          <a:spcPct val="0"/>
        </a:spcAft>
        <a:defRPr sz="7800">
          <a:solidFill>
            <a:srgbClr val="AEA17D"/>
          </a:solidFill>
          <a:effectLst>
            <a:outerShdw blurRad="38100" dist="38100" dir="2700000" algn="tl">
              <a:srgbClr val="000000"/>
            </a:outerShdw>
          </a:effectLst>
          <a:latin typeface="Hoefler Text" charset="0"/>
          <a:ea typeface="ヒラギノ明朝 ProN W3" charset="0"/>
          <a:cs typeface="ヒラギノ明朝 ProN W3" charset="0"/>
          <a:sym typeface="Hoefler Text" charset="0"/>
        </a:defRPr>
      </a:lvl8pPr>
      <a:lvl9pPr marL="1828800" algn="ctr" rtl="0" fontAlgn="base">
        <a:spcBef>
          <a:spcPct val="0"/>
        </a:spcBef>
        <a:spcAft>
          <a:spcPct val="0"/>
        </a:spcAft>
        <a:defRPr sz="7800">
          <a:solidFill>
            <a:srgbClr val="AEA17D"/>
          </a:solidFill>
          <a:effectLst>
            <a:outerShdw blurRad="38100" dist="38100" dir="2700000" algn="tl">
              <a:srgbClr val="000000"/>
            </a:outerShdw>
          </a:effectLst>
          <a:latin typeface="Hoefler Text" charset="0"/>
          <a:ea typeface="ヒラギノ明朝 ProN W3" charset="0"/>
          <a:cs typeface="ヒラギノ明朝 ProN W3" charset="0"/>
          <a:sym typeface="Hoefler Text" charset="0"/>
        </a:defRPr>
      </a:lvl9pPr>
    </p:titleStyle>
    <p:bodyStyle>
      <a:lvl1pPr marL="508000" indent="-508000" algn="l" rtl="0" fontAlgn="base">
        <a:lnSpc>
          <a:spcPct val="120000"/>
        </a:lnSpc>
        <a:spcBef>
          <a:spcPts val="3200"/>
        </a:spcBef>
        <a:spcAft>
          <a:spcPct val="0"/>
        </a:spcAft>
        <a:buSzPct val="100000"/>
        <a:buChar char="•"/>
        <a:defRPr sz="4000" i="1">
          <a:solidFill>
            <a:schemeClr val="tx1"/>
          </a:solidFill>
          <a:effectLst>
            <a:outerShdw blurRad="38100" dist="38100" dir="2700000" algn="tl">
              <a:srgbClr val="000000"/>
            </a:outerShdw>
          </a:effectLst>
          <a:latin typeface="+mn-lt"/>
          <a:ea typeface="+mn-ea"/>
          <a:cs typeface="+mn-cs"/>
          <a:sym typeface="Hoefler Text" charset="0"/>
        </a:defRPr>
      </a:lvl1pPr>
      <a:lvl2pPr marL="889000" indent="-508000" algn="l" rtl="0" fontAlgn="base">
        <a:lnSpc>
          <a:spcPct val="120000"/>
        </a:lnSpc>
        <a:spcBef>
          <a:spcPts val="3200"/>
        </a:spcBef>
        <a:spcAft>
          <a:spcPct val="0"/>
        </a:spcAft>
        <a:buSzPct val="100000"/>
        <a:buChar char="•"/>
        <a:defRPr sz="4000" i="1">
          <a:solidFill>
            <a:schemeClr val="tx1"/>
          </a:solidFill>
          <a:effectLst>
            <a:outerShdw blurRad="38100" dist="38100" dir="2700000" algn="tl">
              <a:srgbClr val="000000"/>
            </a:outerShdw>
          </a:effectLst>
          <a:latin typeface="+mn-lt"/>
          <a:ea typeface="+mn-ea"/>
          <a:cs typeface="+mn-cs"/>
          <a:sym typeface="Hoefler Text" charset="0"/>
        </a:defRPr>
      </a:lvl2pPr>
      <a:lvl3pPr marL="1270000" indent="-508000" algn="l" rtl="0" fontAlgn="base">
        <a:lnSpc>
          <a:spcPct val="120000"/>
        </a:lnSpc>
        <a:spcBef>
          <a:spcPts val="3200"/>
        </a:spcBef>
        <a:spcAft>
          <a:spcPct val="0"/>
        </a:spcAft>
        <a:buSzPct val="100000"/>
        <a:buChar char="•"/>
        <a:defRPr sz="4000" i="1">
          <a:solidFill>
            <a:schemeClr val="tx1"/>
          </a:solidFill>
          <a:effectLst>
            <a:outerShdw blurRad="38100" dist="38100" dir="2700000" algn="tl">
              <a:srgbClr val="000000"/>
            </a:outerShdw>
          </a:effectLst>
          <a:latin typeface="+mn-lt"/>
          <a:ea typeface="+mn-ea"/>
          <a:cs typeface="+mn-cs"/>
          <a:sym typeface="Hoefler Text" charset="0"/>
        </a:defRPr>
      </a:lvl3pPr>
      <a:lvl4pPr marL="1651000" indent="-508000" algn="l" rtl="0" fontAlgn="base">
        <a:lnSpc>
          <a:spcPct val="120000"/>
        </a:lnSpc>
        <a:spcBef>
          <a:spcPts val="3200"/>
        </a:spcBef>
        <a:spcAft>
          <a:spcPct val="0"/>
        </a:spcAft>
        <a:buSzPct val="100000"/>
        <a:buChar char="•"/>
        <a:defRPr sz="4000" i="1">
          <a:solidFill>
            <a:schemeClr val="tx1"/>
          </a:solidFill>
          <a:effectLst>
            <a:outerShdw blurRad="38100" dist="38100" dir="2700000" algn="tl">
              <a:srgbClr val="000000"/>
            </a:outerShdw>
          </a:effectLst>
          <a:latin typeface="+mn-lt"/>
          <a:ea typeface="+mn-ea"/>
          <a:cs typeface="+mn-cs"/>
          <a:sym typeface="Hoefler Text" charset="0"/>
        </a:defRPr>
      </a:lvl4pPr>
      <a:lvl5pPr marL="2032000" indent="-508000" algn="l" rtl="0" fontAlgn="base">
        <a:lnSpc>
          <a:spcPct val="120000"/>
        </a:lnSpc>
        <a:spcBef>
          <a:spcPts val="3200"/>
        </a:spcBef>
        <a:spcAft>
          <a:spcPct val="0"/>
        </a:spcAft>
        <a:buSzPct val="100000"/>
        <a:buChar char="•"/>
        <a:defRPr sz="4000" i="1">
          <a:solidFill>
            <a:schemeClr val="tx1"/>
          </a:solidFill>
          <a:effectLst>
            <a:outerShdw blurRad="38100" dist="38100" dir="2700000" algn="tl">
              <a:srgbClr val="000000"/>
            </a:outerShdw>
          </a:effectLst>
          <a:latin typeface="+mn-lt"/>
          <a:ea typeface="+mn-ea"/>
          <a:cs typeface="+mn-cs"/>
          <a:sym typeface="Hoefler Text" charset="0"/>
        </a:defRPr>
      </a:lvl5pPr>
      <a:lvl6pPr marL="2489200" indent="-508000" algn="l" rtl="0" fontAlgn="base">
        <a:lnSpc>
          <a:spcPct val="120000"/>
        </a:lnSpc>
        <a:spcBef>
          <a:spcPts val="3200"/>
        </a:spcBef>
        <a:spcAft>
          <a:spcPct val="0"/>
        </a:spcAft>
        <a:buSzPct val="100000"/>
        <a:buChar char="•"/>
        <a:defRPr sz="4000" i="1">
          <a:solidFill>
            <a:schemeClr val="tx1"/>
          </a:solidFill>
          <a:effectLst>
            <a:outerShdw blurRad="38100" dist="38100" dir="2700000" algn="tl">
              <a:srgbClr val="000000"/>
            </a:outerShdw>
          </a:effectLst>
          <a:latin typeface="+mn-lt"/>
          <a:ea typeface="+mn-ea"/>
          <a:cs typeface="+mn-cs"/>
          <a:sym typeface="Hoefler Text" charset="0"/>
        </a:defRPr>
      </a:lvl6pPr>
      <a:lvl7pPr marL="2946400" indent="-508000" algn="l" rtl="0" fontAlgn="base">
        <a:lnSpc>
          <a:spcPct val="120000"/>
        </a:lnSpc>
        <a:spcBef>
          <a:spcPts val="3200"/>
        </a:spcBef>
        <a:spcAft>
          <a:spcPct val="0"/>
        </a:spcAft>
        <a:buSzPct val="100000"/>
        <a:buChar char="•"/>
        <a:defRPr sz="4000" i="1">
          <a:solidFill>
            <a:schemeClr val="tx1"/>
          </a:solidFill>
          <a:effectLst>
            <a:outerShdw blurRad="38100" dist="38100" dir="2700000" algn="tl">
              <a:srgbClr val="000000"/>
            </a:outerShdw>
          </a:effectLst>
          <a:latin typeface="+mn-lt"/>
          <a:ea typeface="+mn-ea"/>
          <a:cs typeface="+mn-cs"/>
          <a:sym typeface="Hoefler Text" charset="0"/>
        </a:defRPr>
      </a:lvl7pPr>
      <a:lvl8pPr marL="3403600" indent="-508000" algn="l" rtl="0" fontAlgn="base">
        <a:lnSpc>
          <a:spcPct val="120000"/>
        </a:lnSpc>
        <a:spcBef>
          <a:spcPts val="3200"/>
        </a:spcBef>
        <a:spcAft>
          <a:spcPct val="0"/>
        </a:spcAft>
        <a:buSzPct val="100000"/>
        <a:buChar char="•"/>
        <a:defRPr sz="4000" i="1">
          <a:solidFill>
            <a:schemeClr val="tx1"/>
          </a:solidFill>
          <a:effectLst>
            <a:outerShdw blurRad="38100" dist="38100" dir="2700000" algn="tl">
              <a:srgbClr val="000000"/>
            </a:outerShdw>
          </a:effectLst>
          <a:latin typeface="+mn-lt"/>
          <a:ea typeface="+mn-ea"/>
          <a:cs typeface="+mn-cs"/>
          <a:sym typeface="Hoefler Text" charset="0"/>
        </a:defRPr>
      </a:lvl8pPr>
      <a:lvl9pPr marL="3860800" indent="-508000" algn="l" rtl="0" fontAlgn="base">
        <a:lnSpc>
          <a:spcPct val="120000"/>
        </a:lnSpc>
        <a:spcBef>
          <a:spcPts val="3200"/>
        </a:spcBef>
        <a:spcAft>
          <a:spcPct val="0"/>
        </a:spcAft>
        <a:buSzPct val="100000"/>
        <a:buChar char="•"/>
        <a:defRPr sz="4000" i="1">
          <a:solidFill>
            <a:schemeClr val="tx1"/>
          </a:solidFill>
          <a:effectLst>
            <a:outerShdw blurRad="38100" dist="38100" dir="2700000" algn="tl">
              <a:srgbClr val="000000"/>
            </a:outerShdw>
          </a:effectLst>
          <a:latin typeface="+mn-lt"/>
          <a:ea typeface="+mn-ea"/>
          <a:cs typeface="+mn-cs"/>
          <a:sym typeface="Hoefler Text"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2289" name="Rectangle 1"/>
          <p:cNvSpPr>
            <a:spLocks noChangeArrowheads="1"/>
          </p:cNvSpPr>
          <p:nvPr>
            <p:ph type="title"/>
          </p:nvPr>
        </p:nvSpPr>
        <p:spPr bwMode="auto">
          <a:xfrm>
            <a:off x="1320800" y="749300"/>
            <a:ext cx="10464800" cy="1651000"/>
          </a:xfrm>
          <a:prstGeom prst="rect">
            <a:avLst/>
          </a:prstGeom>
          <a:noFill/>
          <a:ln w="12700">
            <a:noFill/>
            <a:miter lim="800000"/>
            <a:headEnd/>
            <a:tailEnd/>
          </a:ln>
          <a:effectLst>
            <a:outerShdw dist="12699" dir="5400000" algn="ctr" rotWithShape="0">
              <a:schemeClr val="bg2">
                <a:alpha val="50000"/>
              </a:schemeClr>
            </a:outerShdw>
          </a:effectLst>
        </p:spPr>
        <p:txBody>
          <a:bodyPr vert="horz" wrap="square" lIns="50800" tIns="50800" rIns="50800" bIns="50800" numCol="1" anchor="ctr" anchorCtr="0" compatLnSpc="1">
            <a:prstTxWarp prst="textNoShape">
              <a:avLst/>
            </a:prstTxWarp>
          </a:bodyPr>
          <a:lstStyle/>
          <a:p>
            <a:pPr lvl="0"/>
            <a:r>
              <a:rPr lang="en-US" smtClean="0">
                <a:sym typeface="Hoefler Text" charset="0"/>
              </a:rPr>
              <a:t>Click to edit Master title style</a:t>
            </a:r>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ransition/>
  <p:txStyles>
    <p:titleStyle>
      <a:lvl1pPr algn="ctr" rtl="0" fontAlgn="base">
        <a:spcBef>
          <a:spcPct val="0"/>
        </a:spcBef>
        <a:spcAft>
          <a:spcPct val="0"/>
        </a:spcAft>
        <a:defRPr sz="7800">
          <a:solidFill>
            <a:srgbClr val="AEA17D"/>
          </a:solidFill>
          <a:effectLst>
            <a:outerShdw blurRad="38100" dist="38100" dir="2700000" algn="tl">
              <a:srgbClr val="000000"/>
            </a:outerShdw>
          </a:effectLst>
          <a:latin typeface="+mj-lt"/>
          <a:ea typeface="+mj-ea"/>
          <a:cs typeface="+mj-cs"/>
          <a:sym typeface="Hoefler Text" charset="0"/>
        </a:defRPr>
      </a:lvl1pPr>
      <a:lvl2pPr algn="ctr" rtl="0" fontAlgn="base">
        <a:spcBef>
          <a:spcPct val="0"/>
        </a:spcBef>
        <a:spcAft>
          <a:spcPct val="0"/>
        </a:spcAft>
        <a:defRPr sz="7800">
          <a:solidFill>
            <a:srgbClr val="AEA17D"/>
          </a:solidFill>
          <a:effectLst>
            <a:outerShdw blurRad="38100" dist="38100" dir="2700000" algn="tl">
              <a:srgbClr val="000000"/>
            </a:outerShdw>
          </a:effectLst>
          <a:latin typeface="Hoefler Text" charset="0"/>
          <a:ea typeface="ヒラギノ明朝 ProN W3" charset="0"/>
          <a:cs typeface="ヒラギノ明朝 ProN W3" charset="0"/>
          <a:sym typeface="Hoefler Text" charset="0"/>
        </a:defRPr>
      </a:lvl2pPr>
      <a:lvl3pPr algn="ctr" rtl="0" fontAlgn="base">
        <a:spcBef>
          <a:spcPct val="0"/>
        </a:spcBef>
        <a:spcAft>
          <a:spcPct val="0"/>
        </a:spcAft>
        <a:defRPr sz="7800">
          <a:solidFill>
            <a:srgbClr val="AEA17D"/>
          </a:solidFill>
          <a:effectLst>
            <a:outerShdw blurRad="38100" dist="38100" dir="2700000" algn="tl">
              <a:srgbClr val="000000"/>
            </a:outerShdw>
          </a:effectLst>
          <a:latin typeface="Hoefler Text" charset="0"/>
          <a:ea typeface="ヒラギノ明朝 ProN W3" charset="0"/>
          <a:cs typeface="ヒラギノ明朝 ProN W3" charset="0"/>
          <a:sym typeface="Hoefler Text" charset="0"/>
        </a:defRPr>
      </a:lvl3pPr>
      <a:lvl4pPr algn="ctr" rtl="0" fontAlgn="base">
        <a:spcBef>
          <a:spcPct val="0"/>
        </a:spcBef>
        <a:spcAft>
          <a:spcPct val="0"/>
        </a:spcAft>
        <a:defRPr sz="7800">
          <a:solidFill>
            <a:srgbClr val="AEA17D"/>
          </a:solidFill>
          <a:effectLst>
            <a:outerShdw blurRad="38100" dist="38100" dir="2700000" algn="tl">
              <a:srgbClr val="000000"/>
            </a:outerShdw>
          </a:effectLst>
          <a:latin typeface="Hoefler Text" charset="0"/>
          <a:ea typeface="ヒラギノ明朝 ProN W3" charset="0"/>
          <a:cs typeface="ヒラギノ明朝 ProN W3" charset="0"/>
          <a:sym typeface="Hoefler Text" charset="0"/>
        </a:defRPr>
      </a:lvl4pPr>
      <a:lvl5pPr algn="ctr" rtl="0" fontAlgn="base">
        <a:spcBef>
          <a:spcPct val="0"/>
        </a:spcBef>
        <a:spcAft>
          <a:spcPct val="0"/>
        </a:spcAft>
        <a:defRPr sz="7800">
          <a:solidFill>
            <a:srgbClr val="AEA17D"/>
          </a:solidFill>
          <a:effectLst>
            <a:outerShdw blurRad="38100" dist="38100" dir="2700000" algn="tl">
              <a:srgbClr val="000000"/>
            </a:outerShdw>
          </a:effectLst>
          <a:latin typeface="Hoefler Text" charset="0"/>
          <a:ea typeface="ヒラギノ明朝 ProN W3" charset="0"/>
          <a:cs typeface="ヒラギノ明朝 ProN W3" charset="0"/>
          <a:sym typeface="Hoefler Text" charset="0"/>
        </a:defRPr>
      </a:lvl5pPr>
      <a:lvl6pPr marL="457200" algn="ctr" rtl="0" fontAlgn="base">
        <a:spcBef>
          <a:spcPct val="0"/>
        </a:spcBef>
        <a:spcAft>
          <a:spcPct val="0"/>
        </a:spcAft>
        <a:defRPr sz="7800">
          <a:solidFill>
            <a:srgbClr val="AEA17D"/>
          </a:solidFill>
          <a:effectLst>
            <a:outerShdw blurRad="38100" dist="38100" dir="2700000" algn="tl">
              <a:srgbClr val="000000"/>
            </a:outerShdw>
          </a:effectLst>
          <a:latin typeface="Hoefler Text" charset="0"/>
          <a:ea typeface="ヒラギノ明朝 ProN W3" charset="0"/>
          <a:cs typeface="ヒラギノ明朝 ProN W3" charset="0"/>
          <a:sym typeface="Hoefler Text" charset="0"/>
        </a:defRPr>
      </a:lvl6pPr>
      <a:lvl7pPr marL="914400" algn="ctr" rtl="0" fontAlgn="base">
        <a:spcBef>
          <a:spcPct val="0"/>
        </a:spcBef>
        <a:spcAft>
          <a:spcPct val="0"/>
        </a:spcAft>
        <a:defRPr sz="7800">
          <a:solidFill>
            <a:srgbClr val="AEA17D"/>
          </a:solidFill>
          <a:effectLst>
            <a:outerShdw blurRad="38100" dist="38100" dir="2700000" algn="tl">
              <a:srgbClr val="000000"/>
            </a:outerShdw>
          </a:effectLst>
          <a:latin typeface="Hoefler Text" charset="0"/>
          <a:ea typeface="ヒラギノ明朝 ProN W3" charset="0"/>
          <a:cs typeface="ヒラギノ明朝 ProN W3" charset="0"/>
          <a:sym typeface="Hoefler Text" charset="0"/>
        </a:defRPr>
      </a:lvl7pPr>
      <a:lvl8pPr marL="1371600" algn="ctr" rtl="0" fontAlgn="base">
        <a:spcBef>
          <a:spcPct val="0"/>
        </a:spcBef>
        <a:spcAft>
          <a:spcPct val="0"/>
        </a:spcAft>
        <a:defRPr sz="7800">
          <a:solidFill>
            <a:srgbClr val="AEA17D"/>
          </a:solidFill>
          <a:effectLst>
            <a:outerShdw blurRad="38100" dist="38100" dir="2700000" algn="tl">
              <a:srgbClr val="000000"/>
            </a:outerShdw>
          </a:effectLst>
          <a:latin typeface="Hoefler Text" charset="0"/>
          <a:ea typeface="ヒラギノ明朝 ProN W3" charset="0"/>
          <a:cs typeface="ヒラギノ明朝 ProN W3" charset="0"/>
          <a:sym typeface="Hoefler Text" charset="0"/>
        </a:defRPr>
      </a:lvl8pPr>
      <a:lvl9pPr marL="1828800" algn="ctr" rtl="0" fontAlgn="base">
        <a:spcBef>
          <a:spcPct val="0"/>
        </a:spcBef>
        <a:spcAft>
          <a:spcPct val="0"/>
        </a:spcAft>
        <a:defRPr sz="7800">
          <a:solidFill>
            <a:srgbClr val="AEA17D"/>
          </a:solidFill>
          <a:effectLst>
            <a:outerShdw blurRad="38100" dist="38100" dir="2700000" algn="tl">
              <a:srgbClr val="000000"/>
            </a:outerShdw>
          </a:effectLst>
          <a:latin typeface="Hoefler Text" charset="0"/>
          <a:ea typeface="ヒラギノ明朝 ProN W3" charset="0"/>
          <a:cs typeface="ヒラギノ明朝 ProN W3" charset="0"/>
          <a:sym typeface="Hoefler Text" charset="0"/>
        </a:defRPr>
      </a:lvl9pPr>
    </p:titleStyle>
    <p:bodyStyle>
      <a:lvl1pPr marL="508000" indent="-508000" algn="l" rtl="0" fontAlgn="base">
        <a:lnSpc>
          <a:spcPct val="120000"/>
        </a:lnSpc>
        <a:spcBef>
          <a:spcPts val="2800"/>
        </a:spcBef>
        <a:spcAft>
          <a:spcPct val="0"/>
        </a:spcAft>
        <a:buSzPct val="100000"/>
        <a:buChar char="•"/>
        <a:defRPr sz="3600" i="1">
          <a:solidFill>
            <a:schemeClr val="tx1"/>
          </a:solidFill>
          <a:effectLst>
            <a:outerShdw blurRad="38100" dist="38100" dir="2700000" algn="tl">
              <a:srgbClr val="000000"/>
            </a:outerShdw>
          </a:effectLst>
          <a:latin typeface="+mn-lt"/>
          <a:ea typeface="+mn-ea"/>
          <a:cs typeface="+mn-cs"/>
          <a:sym typeface="Hoefler Text" charset="0"/>
        </a:defRPr>
      </a:lvl1pPr>
      <a:lvl2pPr marL="889000" indent="-508000" algn="l" rtl="0" fontAlgn="base">
        <a:lnSpc>
          <a:spcPct val="120000"/>
        </a:lnSpc>
        <a:spcBef>
          <a:spcPts val="2800"/>
        </a:spcBef>
        <a:spcAft>
          <a:spcPct val="0"/>
        </a:spcAft>
        <a:buSzPct val="100000"/>
        <a:buChar char="•"/>
        <a:defRPr sz="3600" i="1">
          <a:solidFill>
            <a:schemeClr val="tx1"/>
          </a:solidFill>
          <a:effectLst>
            <a:outerShdw blurRad="38100" dist="38100" dir="2700000" algn="tl">
              <a:srgbClr val="000000"/>
            </a:outerShdw>
          </a:effectLst>
          <a:latin typeface="+mn-lt"/>
          <a:ea typeface="+mn-ea"/>
          <a:cs typeface="+mn-cs"/>
          <a:sym typeface="Hoefler Text" charset="0"/>
        </a:defRPr>
      </a:lvl2pPr>
      <a:lvl3pPr marL="1270000" indent="-508000" algn="l" rtl="0" fontAlgn="base">
        <a:lnSpc>
          <a:spcPct val="120000"/>
        </a:lnSpc>
        <a:spcBef>
          <a:spcPts val="2800"/>
        </a:spcBef>
        <a:spcAft>
          <a:spcPct val="0"/>
        </a:spcAft>
        <a:buSzPct val="100000"/>
        <a:buChar char="•"/>
        <a:defRPr sz="3600" i="1">
          <a:solidFill>
            <a:schemeClr val="tx1"/>
          </a:solidFill>
          <a:effectLst>
            <a:outerShdw blurRad="38100" dist="38100" dir="2700000" algn="tl">
              <a:srgbClr val="000000"/>
            </a:outerShdw>
          </a:effectLst>
          <a:latin typeface="+mn-lt"/>
          <a:ea typeface="+mn-ea"/>
          <a:cs typeface="+mn-cs"/>
          <a:sym typeface="Hoefler Text" charset="0"/>
        </a:defRPr>
      </a:lvl3pPr>
      <a:lvl4pPr marL="1651000" indent="-508000" algn="l" rtl="0" fontAlgn="base">
        <a:lnSpc>
          <a:spcPct val="120000"/>
        </a:lnSpc>
        <a:spcBef>
          <a:spcPts val="2800"/>
        </a:spcBef>
        <a:spcAft>
          <a:spcPct val="0"/>
        </a:spcAft>
        <a:buSzPct val="100000"/>
        <a:buChar char="•"/>
        <a:defRPr sz="3600" i="1">
          <a:solidFill>
            <a:schemeClr val="tx1"/>
          </a:solidFill>
          <a:effectLst>
            <a:outerShdw blurRad="38100" dist="38100" dir="2700000" algn="tl">
              <a:srgbClr val="000000"/>
            </a:outerShdw>
          </a:effectLst>
          <a:latin typeface="+mn-lt"/>
          <a:ea typeface="+mn-ea"/>
          <a:cs typeface="+mn-cs"/>
          <a:sym typeface="Hoefler Text" charset="0"/>
        </a:defRPr>
      </a:lvl4pPr>
      <a:lvl5pPr marL="2032000" indent="-508000" algn="l" rtl="0" fontAlgn="base">
        <a:lnSpc>
          <a:spcPct val="120000"/>
        </a:lnSpc>
        <a:spcBef>
          <a:spcPts val="2800"/>
        </a:spcBef>
        <a:spcAft>
          <a:spcPct val="0"/>
        </a:spcAft>
        <a:buSzPct val="100000"/>
        <a:buChar char="•"/>
        <a:defRPr sz="3600" i="1">
          <a:solidFill>
            <a:schemeClr val="tx1"/>
          </a:solidFill>
          <a:effectLst>
            <a:outerShdw blurRad="38100" dist="38100" dir="2700000" algn="tl">
              <a:srgbClr val="000000"/>
            </a:outerShdw>
          </a:effectLst>
          <a:latin typeface="+mn-lt"/>
          <a:ea typeface="+mn-ea"/>
          <a:cs typeface="+mn-cs"/>
          <a:sym typeface="Hoefler Text" charset="0"/>
        </a:defRPr>
      </a:lvl5pPr>
      <a:lvl6pPr marL="2489200" indent="-508000" algn="l" rtl="0" fontAlgn="base">
        <a:lnSpc>
          <a:spcPct val="120000"/>
        </a:lnSpc>
        <a:spcBef>
          <a:spcPts val="2800"/>
        </a:spcBef>
        <a:spcAft>
          <a:spcPct val="0"/>
        </a:spcAft>
        <a:buSzPct val="100000"/>
        <a:buChar char="•"/>
        <a:defRPr sz="3600" i="1">
          <a:solidFill>
            <a:schemeClr val="tx1"/>
          </a:solidFill>
          <a:effectLst>
            <a:outerShdw blurRad="38100" dist="38100" dir="2700000" algn="tl">
              <a:srgbClr val="000000"/>
            </a:outerShdw>
          </a:effectLst>
          <a:latin typeface="+mn-lt"/>
          <a:ea typeface="+mn-ea"/>
          <a:cs typeface="+mn-cs"/>
          <a:sym typeface="Hoefler Text" charset="0"/>
        </a:defRPr>
      </a:lvl6pPr>
      <a:lvl7pPr marL="2946400" indent="-508000" algn="l" rtl="0" fontAlgn="base">
        <a:lnSpc>
          <a:spcPct val="120000"/>
        </a:lnSpc>
        <a:spcBef>
          <a:spcPts val="2800"/>
        </a:spcBef>
        <a:spcAft>
          <a:spcPct val="0"/>
        </a:spcAft>
        <a:buSzPct val="100000"/>
        <a:buChar char="•"/>
        <a:defRPr sz="3600" i="1">
          <a:solidFill>
            <a:schemeClr val="tx1"/>
          </a:solidFill>
          <a:effectLst>
            <a:outerShdw blurRad="38100" dist="38100" dir="2700000" algn="tl">
              <a:srgbClr val="000000"/>
            </a:outerShdw>
          </a:effectLst>
          <a:latin typeface="+mn-lt"/>
          <a:ea typeface="+mn-ea"/>
          <a:cs typeface="+mn-cs"/>
          <a:sym typeface="Hoefler Text" charset="0"/>
        </a:defRPr>
      </a:lvl7pPr>
      <a:lvl8pPr marL="3403600" indent="-508000" algn="l" rtl="0" fontAlgn="base">
        <a:lnSpc>
          <a:spcPct val="120000"/>
        </a:lnSpc>
        <a:spcBef>
          <a:spcPts val="2800"/>
        </a:spcBef>
        <a:spcAft>
          <a:spcPct val="0"/>
        </a:spcAft>
        <a:buSzPct val="100000"/>
        <a:buChar char="•"/>
        <a:defRPr sz="3600" i="1">
          <a:solidFill>
            <a:schemeClr val="tx1"/>
          </a:solidFill>
          <a:effectLst>
            <a:outerShdw blurRad="38100" dist="38100" dir="2700000" algn="tl">
              <a:srgbClr val="000000"/>
            </a:outerShdw>
          </a:effectLst>
          <a:latin typeface="+mn-lt"/>
          <a:ea typeface="+mn-ea"/>
          <a:cs typeface="+mn-cs"/>
          <a:sym typeface="Hoefler Text" charset="0"/>
        </a:defRPr>
      </a:lvl8pPr>
      <a:lvl9pPr marL="3860800" indent="-508000" algn="l" rtl="0" fontAlgn="base">
        <a:lnSpc>
          <a:spcPct val="120000"/>
        </a:lnSpc>
        <a:spcBef>
          <a:spcPts val="2800"/>
        </a:spcBef>
        <a:spcAft>
          <a:spcPct val="0"/>
        </a:spcAft>
        <a:buSzPct val="100000"/>
        <a:buChar char="•"/>
        <a:defRPr sz="3600" i="1">
          <a:solidFill>
            <a:schemeClr val="tx1"/>
          </a:solidFill>
          <a:effectLst>
            <a:outerShdw blurRad="38100" dist="38100" dir="2700000" algn="tl">
              <a:srgbClr val="000000"/>
            </a:outerShdw>
          </a:effectLst>
          <a:latin typeface="+mn-lt"/>
          <a:ea typeface="+mn-ea"/>
          <a:cs typeface="+mn-cs"/>
          <a:sym typeface="Hoefler Text"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2049" name="Rectangle 1"/>
          <p:cNvSpPr>
            <a:spLocks noChangeArrowheads="1"/>
          </p:cNvSpPr>
          <p:nvPr>
            <p:ph type="title"/>
          </p:nvPr>
        </p:nvSpPr>
        <p:spPr bwMode="auto">
          <a:xfrm>
            <a:off x="1320800" y="749300"/>
            <a:ext cx="10464800" cy="1651000"/>
          </a:xfrm>
          <a:prstGeom prst="rect">
            <a:avLst/>
          </a:prstGeom>
          <a:noFill/>
          <a:ln w="12700">
            <a:noFill/>
            <a:miter lim="800000"/>
            <a:headEnd/>
            <a:tailEnd/>
          </a:ln>
          <a:effectLst>
            <a:outerShdw dist="12699" dir="5400000" algn="ctr" rotWithShape="0">
              <a:schemeClr val="bg2">
                <a:alpha val="50000"/>
              </a:schemeClr>
            </a:outerShdw>
          </a:effectLst>
        </p:spPr>
        <p:txBody>
          <a:bodyPr vert="horz" wrap="square" lIns="50800" tIns="50800" rIns="50800" bIns="50800" numCol="1" anchor="ctr" anchorCtr="0" compatLnSpc="1">
            <a:prstTxWarp prst="textNoShape">
              <a:avLst/>
            </a:prstTxWarp>
          </a:bodyPr>
          <a:lstStyle/>
          <a:p>
            <a:pPr lvl="0"/>
            <a:r>
              <a:rPr lang="en-US" smtClean="0">
                <a:sym typeface="Hoefler Text" charset="0"/>
              </a:rPr>
              <a:t>Click to edit Master title style</a:t>
            </a:r>
          </a:p>
        </p:txBody>
      </p:sp>
      <p:sp>
        <p:nvSpPr>
          <p:cNvPr id="2050" name="Rectangle 2"/>
          <p:cNvSpPr>
            <a:spLocks noChangeArrowheads="1"/>
          </p:cNvSpPr>
          <p:nvPr>
            <p:ph type="body" idx="1"/>
          </p:nvPr>
        </p:nvSpPr>
        <p:spPr bwMode="auto">
          <a:xfrm>
            <a:off x="1320800" y="2984500"/>
            <a:ext cx="10464800" cy="5715000"/>
          </a:xfrm>
          <a:prstGeom prst="rect">
            <a:avLst/>
          </a:prstGeom>
          <a:noFill/>
          <a:ln w="12700">
            <a:noFill/>
            <a:miter lim="800000"/>
            <a:headEnd/>
            <a:tailEnd/>
          </a:ln>
          <a:effectLst/>
        </p:spPr>
        <p:txBody>
          <a:bodyPr vert="horz" wrap="square" lIns="50800" tIns="50800" rIns="50800" bIns="50800" numCol="1" anchor="ctr" anchorCtr="0" compatLnSpc="1">
            <a:prstTxWarp prst="textNoShape">
              <a:avLst/>
            </a:prstTxWarp>
          </a:bodyPr>
          <a:lstStyle/>
          <a:p>
            <a:pPr lvl="0"/>
            <a:r>
              <a:rPr lang="en-US" smtClean="0">
                <a:sym typeface="Hoefler Text" charset="0"/>
              </a:rPr>
              <a:t>Click to edit Master text styles</a:t>
            </a:r>
          </a:p>
          <a:p>
            <a:pPr lvl="1"/>
            <a:r>
              <a:rPr lang="en-US" smtClean="0">
                <a:sym typeface="Hoefler Text" charset="0"/>
              </a:rPr>
              <a:t>Second level</a:t>
            </a:r>
          </a:p>
          <a:p>
            <a:pPr lvl="2"/>
            <a:r>
              <a:rPr lang="en-US" smtClean="0">
                <a:sym typeface="Hoefler Text" charset="0"/>
              </a:rPr>
              <a:t>Third level</a:t>
            </a:r>
          </a:p>
          <a:p>
            <a:pPr lvl="3"/>
            <a:r>
              <a:rPr lang="en-US" smtClean="0">
                <a:sym typeface="Hoefler Text" charset="0"/>
              </a:rPr>
              <a:t>Fourth level</a:t>
            </a:r>
          </a:p>
          <a:p>
            <a:pPr lvl="4"/>
            <a:r>
              <a:rPr lang="en-US" smtClean="0">
                <a:sym typeface="Hoefler Text" charset="0"/>
              </a:rPr>
              <a:t>Fifth level</a:t>
            </a:r>
          </a:p>
        </p:txBody>
      </p:sp>
    </p:spTree>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transition/>
  <p:txStyles>
    <p:titleStyle>
      <a:lvl1pPr algn="ctr" rtl="0" fontAlgn="base">
        <a:spcBef>
          <a:spcPct val="0"/>
        </a:spcBef>
        <a:spcAft>
          <a:spcPct val="0"/>
        </a:spcAft>
        <a:defRPr sz="7800">
          <a:solidFill>
            <a:srgbClr val="AEA17D"/>
          </a:solidFill>
          <a:effectLst>
            <a:outerShdw blurRad="38100" dist="38100" dir="2700000" algn="tl">
              <a:srgbClr val="000000"/>
            </a:outerShdw>
          </a:effectLst>
          <a:latin typeface="+mj-lt"/>
          <a:ea typeface="+mj-ea"/>
          <a:cs typeface="+mj-cs"/>
          <a:sym typeface="Hoefler Text" charset="0"/>
        </a:defRPr>
      </a:lvl1pPr>
      <a:lvl2pPr algn="ctr" rtl="0" fontAlgn="base">
        <a:spcBef>
          <a:spcPct val="0"/>
        </a:spcBef>
        <a:spcAft>
          <a:spcPct val="0"/>
        </a:spcAft>
        <a:defRPr sz="7800">
          <a:solidFill>
            <a:srgbClr val="AEA17D"/>
          </a:solidFill>
          <a:effectLst>
            <a:outerShdw blurRad="38100" dist="38100" dir="2700000" algn="tl">
              <a:srgbClr val="000000"/>
            </a:outerShdw>
          </a:effectLst>
          <a:latin typeface="Hoefler Text" charset="0"/>
          <a:ea typeface="ヒラギノ明朝 ProN W3" charset="0"/>
          <a:cs typeface="ヒラギノ明朝 ProN W3" charset="0"/>
          <a:sym typeface="Hoefler Text" charset="0"/>
        </a:defRPr>
      </a:lvl2pPr>
      <a:lvl3pPr algn="ctr" rtl="0" fontAlgn="base">
        <a:spcBef>
          <a:spcPct val="0"/>
        </a:spcBef>
        <a:spcAft>
          <a:spcPct val="0"/>
        </a:spcAft>
        <a:defRPr sz="7800">
          <a:solidFill>
            <a:srgbClr val="AEA17D"/>
          </a:solidFill>
          <a:effectLst>
            <a:outerShdw blurRad="38100" dist="38100" dir="2700000" algn="tl">
              <a:srgbClr val="000000"/>
            </a:outerShdw>
          </a:effectLst>
          <a:latin typeface="Hoefler Text" charset="0"/>
          <a:ea typeface="ヒラギノ明朝 ProN W3" charset="0"/>
          <a:cs typeface="ヒラギノ明朝 ProN W3" charset="0"/>
          <a:sym typeface="Hoefler Text" charset="0"/>
        </a:defRPr>
      </a:lvl3pPr>
      <a:lvl4pPr algn="ctr" rtl="0" fontAlgn="base">
        <a:spcBef>
          <a:spcPct val="0"/>
        </a:spcBef>
        <a:spcAft>
          <a:spcPct val="0"/>
        </a:spcAft>
        <a:defRPr sz="7800">
          <a:solidFill>
            <a:srgbClr val="AEA17D"/>
          </a:solidFill>
          <a:effectLst>
            <a:outerShdw blurRad="38100" dist="38100" dir="2700000" algn="tl">
              <a:srgbClr val="000000"/>
            </a:outerShdw>
          </a:effectLst>
          <a:latin typeface="Hoefler Text" charset="0"/>
          <a:ea typeface="ヒラギノ明朝 ProN W3" charset="0"/>
          <a:cs typeface="ヒラギノ明朝 ProN W3" charset="0"/>
          <a:sym typeface="Hoefler Text" charset="0"/>
        </a:defRPr>
      </a:lvl4pPr>
      <a:lvl5pPr algn="ctr" rtl="0" fontAlgn="base">
        <a:spcBef>
          <a:spcPct val="0"/>
        </a:spcBef>
        <a:spcAft>
          <a:spcPct val="0"/>
        </a:spcAft>
        <a:defRPr sz="7800">
          <a:solidFill>
            <a:srgbClr val="AEA17D"/>
          </a:solidFill>
          <a:effectLst>
            <a:outerShdw blurRad="38100" dist="38100" dir="2700000" algn="tl">
              <a:srgbClr val="000000"/>
            </a:outerShdw>
          </a:effectLst>
          <a:latin typeface="Hoefler Text" charset="0"/>
          <a:ea typeface="ヒラギノ明朝 ProN W3" charset="0"/>
          <a:cs typeface="ヒラギノ明朝 ProN W3" charset="0"/>
          <a:sym typeface="Hoefler Text" charset="0"/>
        </a:defRPr>
      </a:lvl5pPr>
      <a:lvl6pPr marL="457200" algn="ctr" rtl="0" fontAlgn="base">
        <a:spcBef>
          <a:spcPct val="0"/>
        </a:spcBef>
        <a:spcAft>
          <a:spcPct val="0"/>
        </a:spcAft>
        <a:defRPr sz="7800">
          <a:solidFill>
            <a:srgbClr val="AEA17D"/>
          </a:solidFill>
          <a:effectLst>
            <a:outerShdw blurRad="38100" dist="38100" dir="2700000" algn="tl">
              <a:srgbClr val="000000"/>
            </a:outerShdw>
          </a:effectLst>
          <a:latin typeface="Hoefler Text" charset="0"/>
          <a:ea typeface="ヒラギノ明朝 ProN W3" charset="0"/>
          <a:cs typeface="ヒラギノ明朝 ProN W3" charset="0"/>
          <a:sym typeface="Hoefler Text" charset="0"/>
        </a:defRPr>
      </a:lvl6pPr>
      <a:lvl7pPr marL="914400" algn="ctr" rtl="0" fontAlgn="base">
        <a:spcBef>
          <a:spcPct val="0"/>
        </a:spcBef>
        <a:spcAft>
          <a:spcPct val="0"/>
        </a:spcAft>
        <a:defRPr sz="7800">
          <a:solidFill>
            <a:srgbClr val="AEA17D"/>
          </a:solidFill>
          <a:effectLst>
            <a:outerShdw blurRad="38100" dist="38100" dir="2700000" algn="tl">
              <a:srgbClr val="000000"/>
            </a:outerShdw>
          </a:effectLst>
          <a:latin typeface="Hoefler Text" charset="0"/>
          <a:ea typeface="ヒラギノ明朝 ProN W3" charset="0"/>
          <a:cs typeface="ヒラギノ明朝 ProN W3" charset="0"/>
          <a:sym typeface="Hoefler Text" charset="0"/>
        </a:defRPr>
      </a:lvl7pPr>
      <a:lvl8pPr marL="1371600" algn="ctr" rtl="0" fontAlgn="base">
        <a:spcBef>
          <a:spcPct val="0"/>
        </a:spcBef>
        <a:spcAft>
          <a:spcPct val="0"/>
        </a:spcAft>
        <a:defRPr sz="7800">
          <a:solidFill>
            <a:srgbClr val="AEA17D"/>
          </a:solidFill>
          <a:effectLst>
            <a:outerShdw blurRad="38100" dist="38100" dir="2700000" algn="tl">
              <a:srgbClr val="000000"/>
            </a:outerShdw>
          </a:effectLst>
          <a:latin typeface="Hoefler Text" charset="0"/>
          <a:ea typeface="ヒラギノ明朝 ProN W3" charset="0"/>
          <a:cs typeface="ヒラギノ明朝 ProN W3" charset="0"/>
          <a:sym typeface="Hoefler Text" charset="0"/>
        </a:defRPr>
      </a:lvl8pPr>
      <a:lvl9pPr marL="1828800" algn="ctr" rtl="0" fontAlgn="base">
        <a:spcBef>
          <a:spcPct val="0"/>
        </a:spcBef>
        <a:spcAft>
          <a:spcPct val="0"/>
        </a:spcAft>
        <a:defRPr sz="7800">
          <a:solidFill>
            <a:srgbClr val="AEA17D"/>
          </a:solidFill>
          <a:effectLst>
            <a:outerShdw blurRad="38100" dist="38100" dir="2700000" algn="tl">
              <a:srgbClr val="000000"/>
            </a:outerShdw>
          </a:effectLst>
          <a:latin typeface="Hoefler Text" charset="0"/>
          <a:ea typeface="ヒラギノ明朝 ProN W3" charset="0"/>
          <a:cs typeface="ヒラギノ明朝 ProN W3" charset="0"/>
          <a:sym typeface="Hoefler Text" charset="0"/>
        </a:defRPr>
      </a:lvl9pPr>
    </p:titleStyle>
    <p:bodyStyle>
      <a:lvl1pPr marL="508000" indent="-508000" algn="l" rtl="0" fontAlgn="base">
        <a:lnSpc>
          <a:spcPct val="120000"/>
        </a:lnSpc>
        <a:spcBef>
          <a:spcPts val="2800"/>
        </a:spcBef>
        <a:spcAft>
          <a:spcPct val="0"/>
        </a:spcAft>
        <a:buSzPct val="100000"/>
        <a:buChar char="•"/>
        <a:defRPr sz="3600" i="1">
          <a:solidFill>
            <a:schemeClr val="tx1"/>
          </a:solidFill>
          <a:effectLst>
            <a:outerShdw blurRad="38100" dist="38100" dir="2700000" algn="tl">
              <a:srgbClr val="000000"/>
            </a:outerShdw>
          </a:effectLst>
          <a:latin typeface="+mn-lt"/>
          <a:ea typeface="+mn-ea"/>
          <a:cs typeface="+mn-cs"/>
          <a:sym typeface="Hoefler Text" charset="0"/>
        </a:defRPr>
      </a:lvl1pPr>
      <a:lvl2pPr marL="838200" indent="-508000" algn="l" rtl="0" fontAlgn="base">
        <a:lnSpc>
          <a:spcPct val="120000"/>
        </a:lnSpc>
        <a:spcBef>
          <a:spcPts val="2800"/>
        </a:spcBef>
        <a:spcAft>
          <a:spcPct val="0"/>
        </a:spcAft>
        <a:buSzPct val="100000"/>
        <a:buChar char="•"/>
        <a:defRPr sz="3600" i="1">
          <a:solidFill>
            <a:schemeClr val="tx1"/>
          </a:solidFill>
          <a:effectLst>
            <a:outerShdw blurRad="38100" dist="38100" dir="2700000" algn="tl">
              <a:srgbClr val="000000"/>
            </a:outerShdw>
          </a:effectLst>
          <a:latin typeface="+mn-lt"/>
          <a:ea typeface="+mn-ea"/>
          <a:cs typeface="+mn-cs"/>
          <a:sym typeface="Hoefler Text" charset="0"/>
        </a:defRPr>
      </a:lvl2pPr>
      <a:lvl3pPr marL="1219200" indent="-508000" algn="l" rtl="0" fontAlgn="base">
        <a:lnSpc>
          <a:spcPct val="120000"/>
        </a:lnSpc>
        <a:spcBef>
          <a:spcPts val="2800"/>
        </a:spcBef>
        <a:spcAft>
          <a:spcPct val="0"/>
        </a:spcAft>
        <a:buSzPct val="100000"/>
        <a:buChar char="•"/>
        <a:defRPr sz="3600" i="1">
          <a:solidFill>
            <a:schemeClr val="tx1"/>
          </a:solidFill>
          <a:effectLst>
            <a:outerShdw blurRad="38100" dist="38100" dir="2700000" algn="tl">
              <a:srgbClr val="000000"/>
            </a:outerShdw>
          </a:effectLst>
          <a:latin typeface="+mn-lt"/>
          <a:ea typeface="+mn-ea"/>
          <a:cs typeface="+mn-cs"/>
          <a:sym typeface="Hoefler Text" charset="0"/>
        </a:defRPr>
      </a:lvl3pPr>
      <a:lvl4pPr marL="1600200" indent="-508000" algn="l" rtl="0" fontAlgn="base">
        <a:lnSpc>
          <a:spcPct val="120000"/>
        </a:lnSpc>
        <a:spcBef>
          <a:spcPts val="2800"/>
        </a:spcBef>
        <a:spcAft>
          <a:spcPct val="0"/>
        </a:spcAft>
        <a:buSzPct val="100000"/>
        <a:buChar char="•"/>
        <a:defRPr sz="3600" i="1">
          <a:solidFill>
            <a:schemeClr val="tx1"/>
          </a:solidFill>
          <a:effectLst>
            <a:outerShdw blurRad="38100" dist="38100" dir="2700000" algn="tl">
              <a:srgbClr val="000000"/>
            </a:outerShdw>
          </a:effectLst>
          <a:latin typeface="+mn-lt"/>
          <a:ea typeface="+mn-ea"/>
          <a:cs typeface="+mn-cs"/>
          <a:sym typeface="Hoefler Text" charset="0"/>
        </a:defRPr>
      </a:lvl4pPr>
      <a:lvl5pPr marL="1981200" indent="-508000" algn="l" rtl="0" fontAlgn="base">
        <a:lnSpc>
          <a:spcPct val="120000"/>
        </a:lnSpc>
        <a:spcBef>
          <a:spcPts val="2800"/>
        </a:spcBef>
        <a:spcAft>
          <a:spcPct val="0"/>
        </a:spcAft>
        <a:buSzPct val="100000"/>
        <a:buChar char="•"/>
        <a:defRPr sz="3600" i="1">
          <a:solidFill>
            <a:schemeClr val="tx1"/>
          </a:solidFill>
          <a:effectLst>
            <a:outerShdw blurRad="38100" dist="38100" dir="2700000" algn="tl">
              <a:srgbClr val="000000"/>
            </a:outerShdw>
          </a:effectLst>
          <a:latin typeface="+mn-lt"/>
          <a:ea typeface="+mn-ea"/>
          <a:cs typeface="+mn-cs"/>
          <a:sym typeface="Hoefler Text" charset="0"/>
        </a:defRPr>
      </a:lvl5pPr>
      <a:lvl6pPr marL="2438400" indent="-508000" algn="l" rtl="0" fontAlgn="base">
        <a:lnSpc>
          <a:spcPct val="120000"/>
        </a:lnSpc>
        <a:spcBef>
          <a:spcPts val="2800"/>
        </a:spcBef>
        <a:spcAft>
          <a:spcPct val="0"/>
        </a:spcAft>
        <a:buSzPct val="100000"/>
        <a:buChar char="•"/>
        <a:defRPr sz="3600" i="1">
          <a:solidFill>
            <a:schemeClr val="tx1"/>
          </a:solidFill>
          <a:effectLst>
            <a:outerShdw blurRad="38100" dist="38100" dir="2700000" algn="tl">
              <a:srgbClr val="000000"/>
            </a:outerShdw>
          </a:effectLst>
          <a:latin typeface="+mn-lt"/>
          <a:ea typeface="+mn-ea"/>
          <a:cs typeface="+mn-cs"/>
          <a:sym typeface="Hoefler Text" charset="0"/>
        </a:defRPr>
      </a:lvl6pPr>
      <a:lvl7pPr marL="2895600" indent="-508000" algn="l" rtl="0" fontAlgn="base">
        <a:lnSpc>
          <a:spcPct val="120000"/>
        </a:lnSpc>
        <a:spcBef>
          <a:spcPts val="2800"/>
        </a:spcBef>
        <a:spcAft>
          <a:spcPct val="0"/>
        </a:spcAft>
        <a:buSzPct val="100000"/>
        <a:buChar char="•"/>
        <a:defRPr sz="3600" i="1">
          <a:solidFill>
            <a:schemeClr val="tx1"/>
          </a:solidFill>
          <a:effectLst>
            <a:outerShdw blurRad="38100" dist="38100" dir="2700000" algn="tl">
              <a:srgbClr val="000000"/>
            </a:outerShdw>
          </a:effectLst>
          <a:latin typeface="+mn-lt"/>
          <a:ea typeface="+mn-ea"/>
          <a:cs typeface="+mn-cs"/>
          <a:sym typeface="Hoefler Text" charset="0"/>
        </a:defRPr>
      </a:lvl7pPr>
      <a:lvl8pPr marL="3352800" indent="-508000" algn="l" rtl="0" fontAlgn="base">
        <a:lnSpc>
          <a:spcPct val="120000"/>
        </a:lnSpc>
        <a:spcBef>
          <a:spcPts val="2800"/>
        </a:spcBef>
        <a:spcAft>
          <a:spcPct val="0"/>
        </a:spcAft>
        <a:buSzPct val="100000"/>
        <a:buChar char="•"/>
        <a:defRPr sz="3600" i="1">
          <a:solidFill>
            <a:schemeClr val="tx1"/>
          </a:solidFill>
          <a:effectLst>
            <a:outerShdw blurRad="38100" dist="38100" dir="2700000" algn="tl">
              <a:srgbClr val="000000"/>
            </a:outerShdw>
          </a:effectLst>
          <a:latin typeface="+mn-lt"/>
          <a:ea typeface="+mn-ea"/>
          <a:cs typeface="+mn-cs"/>
          <a:sym typeface="Hoefler Text" charset="0"/>
        </a:defRPr>
      </a:lvl8pPr>
      <a:lvl9pPr marL="3810000" indent="-508000" algn="l" rtl="0" fontAlgn="base">
        <a:lnSpc>
          <a:spcPct val="120000"/>
        </a:lnSpc>
        <a:spcBef>
          <a:spcPts val="2800"/>
        </a:spcBef>
        <a:spcAft>
          <a:spcPct val="0"/>
        </a:spcAft>
        <a:buSzPct val="100000"/>
        <a:buChar char="•"/>
        <a:defRPr sz="3600" i="1">
          <a:solidFill>
            <a:schemeClr val="tx1"/>
          </a:solidFill>
          <a:effectLst>
            <a:outerShdw blurRad="38100" dist="38100" dir="2700000" algn="tl">
              <a:srgbClr val="000000"/>
            </a:outerShdw>
          </a:effectLst>
          <a:latin typeface="+mn-lt"/>
          <a:ea typeface="+mn-ea"/>
          <a:cs typeface="+mn-cs"/>
          <a:sym typeface="Hoefler Text"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3073" name="Rectangle 1"/>
          <p:cNvSpPr>
            <a:spLocks noChangeArrowheads="1"/>
          </p:cNvSpPr>
          <p:nvPr>
            <p:ph type="title"/>
          </p:nvPr>
        </p:nvSpPr>
        <p:spPr bwMode="auto">
          <a:xfrm>
            <a:off x="1841500" y="2755900"/>
            <a:ext cx="9321800" cy="3683000"/>
          </a:xfrm>
          <a:prstGeom prst="rect">
            <a:avLst/>
          </a:prstGeom>
          <a:noFill/>
          <a:ln w="12700">
            <a:noFill/>
            <a:miter lim="800000"/>
            <a:headEnd/>
            <a:tailEnd/>
          </a:ln>
          <a:effectLst>
            <a:outerShdw dist="25399" dir="5400000" algn="ctr" rotWithShape="0">
              <a:schemeClr val="bg2">
                <a:alpha val="25999"/>
              </a:schemeClr>
            </a:outerShdw>
          </a:effectLst>
        </p:spPr>
        <p:txBody>
          <a:bodyPr vert="horz" wrap="square" lIns="50800" tIns="50800" rIns="50800" bIns="50800" numCol="1" anchor="ctr" anchorCtr="0" compatLnSpc="1">
            <a:prstTxWarp prst="textNoShape">
              <a:avLst/>
            </a:prstTxWarp>
          </a:bodyPr>
          <a:lstStyle/>
          <a:p>
            <a:pPr lvl="0"/>
            <a:r>
              <a:rPr lang="en-US" smtClean="0">
                <a:sym typeface="Hoefler Text" charset="0"/>
              </a:rPr>
              <a:t>Click to edit Master title style</a:t>
            </a:r>
          </a:p>
        </p:txBody>
      </p:sp>
    </p:spTree>
  </p:cSld>
  <p:clrMap bg1="dk2" tx1="lt1" bg2="dk1" tx2="lt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Lst>
  <p:transition/>
  <p:txStyles>
    <p:titleStyle>
      <a:lvl1pPr algn="ctr" rtl="0" fontAlgn="base">
        <a:spcBef>
          <a:spcPct val="0"/>
        </a:spcBef>
        <a:spcAft>
          <a:spcPct val="0"/>
        </a:spcAft>
        <a:defRPr sz="7800">
          <a:solidFill>
            <a:srgbClr val="F0CF87"/>
          </a:solidFill>
          <a:effectLst>
            <a:outerShdw blurRad="38100" dist="38100" dir="2700000" algn="tl">
              <a:srgbClr val="000000"/>
            </a:outerShdw>
          </a:effectLst>
          <a:latin typeface="+mj-lt"/>
          <a:ea typeface="+mj-ea"/>
          <a:cs typeface="+mj-cs"/>
          <a:sym typeface="Hoefler Text" charset="0"/>
        </a:defRPr>
      </a:lvl1pPr>
      <a:lvl2pPr algn="ctr" rtl="0" fontAlgn="base">
        <a:spcBef>
          <a:spcPct val="0"/>
        </a:spcBef>
        <a:spcAft>
          <a:spcPct val="0"/>
        </a:spcAft>
        <a:defRPr sz="7800">
          <a:solidFill>
            <a:srgbClr val="F0CF87"/>
          </a:solidFill>
          <a:effectLst>
            <a:outerShdw blurRad="38100" dist="38100" dir="2700000" algn="tl">
              <a:srgbClr val="000000"/>
            </a:outerShdw>
          </a:effectLst>
          <a:latin typeface="Hoefler Text" charset="0"/>
          <a:ea typeface="ヒラギノ明朝 ProN W3" charset="0"/>
          <a:cs typeface="ヒラギノ明朝 ProN W3" charset="0"/>
          <a:sym typeface="Hoefler Text" charset="0"/>
        </a:defRPr>
      </a:lvl2pPr>
      <a:lvl3pPr algn="ctr" rtl="0" fontAlgn="base">
        <a:spcBef>
          <a:spcPct val="0"/>
        </a:spcBef>
        <a:spcAft>
          <a:spcPct val="0"/>
        </a:spcAft>
        <a:defRPr sz="7800">
          <a:solidFill>
            <a:srgbClr val="F0CF87"/>
          </a:solidFill>
          <a:effectLst>
            <a:outerShdw blurRad="38100" dist="38100" dir="2700000" algn="tl">
              <a:srgbClr val="000000"/>
            </a:outerShdw>
          </a:effectLst>
          <a:latin typeface="Hoefler Text" charset="0"/>
          <a:ea typeface="ヒラギノ明朝 ProN W3" charset="0"/>
          <a:cs typeface="ヒラギノ明朝 ProN W3" charset="0"/>
          <a:sym typeface="Hoefler Text" charset="0"/>
        </a:defRPr>
      </a:lvl3pPr>
      <a:lvl4pPr algn="ctr" rtl="0" fontAlgn="base">
        <a:spcBef>
          <a:spcPct val="0"/>
        </a:spcBef>
        <a:spcAft>
          <a:spcPct val="0"/>
        </a:spcAft>
        <a:defRPr sz="7800">
          <a:solidFill>
            <a:srgbClr val="F0CF87"/>
          </a:solidFill>
          <a:effectLst>
            <a:outerShdw blurRad="38100" dist="38100" dir="2700000" algn="tl">
              <a:srgbClr val="000000"/>
            </a:outerShdw>
          </a:effectLst>
          <a:latin typeface="Hoefler Text" charset="0"/>
          <a:ea typeface="ヒラギノ明朝 ProN W3" charset="0"/>
          <a:cs typeface="ヒラギノ明朝 ProN W3" charset="0"/>
          <a:sym typeface="Hoefler Text" charset="0"/>
        </a:defRPr>
      </a:lvl4pPr>
      <a:lvl5pPr algn="ctr" rtl="0" fontAlgn="base">
        <a:spcBef>
          <a:spcPct val="0"/>
        </a:spcBef>
        <a:spcAft>
          <a:spcPct val="0"/>
        </a:spcAft>
        <a:defRPr sz="7800">
          <a:solidFill>
            <a:srgbClr val="F0CF87"/>
          </a:solidFill>
          <a:effectLst>
            <a:outerShdw blurRad="38100" dist="38100" dir="2700000" algn="tl">
              <a:srgbClr val="000000"/>
            </a:outerShdw>
          </a:effectLst>
          <a:latin typeface="Hoefler Text" charset="0"/>
          <a:ea typeface="ヒラギノ明朝 ProN W3" charset="0"/>
          <a:cs typeface="ヒラギノ明朝 ProN W3" charset="0"/>
          <a:sym typeface="Hoefler Text" charset="0"/>
        </a:defRPr>
      </a:lvl5pPr>
      <a:lvl6pPr marL="457200" algn="ctr" rtl="0" fontAlgn="base">
        <a:spcBef>
          <a:spcPct val="0"/>
        </a:spcBef>
        <a:spcAft>
          <a:spcPct val="0"/>
        </a:spcAft>
        <a:defRPr sz="7800">
          <a:solidFill>
            <a:srgbClr val="F0CF87"/>
          </a:solidFill>
          <a:effectLst>
            <a:outerShdw blurRad="38100" dist="38100" dir="2700000" algn="tl">
              <a:srgbClr val="000000"/>
            </a:outerShdw>
          </a:effectLst>
          <a:latin typeface="Hoefler Text" charset="0"/>
          <a:ea typeface="ヒラギノ明朝 ProN W3" charset="0"/>
          <a:cs typeface="ヒラギノ明朝 ProN W3" charset="0"/>
          <a:sym typeface="Hoefler Text" charset="0"/>
        </a:defRPr>
      </a:lvl6pPr>
      <a:lvl7pPr marL="914400" algn="ctr" rtl="0" fontAlgn="base">
        <a:spcBef>
          <a:spcPct val="0"/>
        </a:spcBef>
        <a:spcAft>
          <a:spcPct val="0"/>
        </a:spcAft>
        <a:defRPr sz="7800">
          <a:solidFill>
            <a:srgbClr val="F0CF87"/>
          </a:solidFill>
          <a:effectLst>
            <a:outerShdw blurRad="38100" dist="38100" dir="2700000" algn="tl">
              <a:srgbClr val="000000"/>
            </a:outerShdw>
          </a:effectLst>
          <a:latin typeface="Hoefler Text" charset="0"/>
          <a:ea typeface="ヒラギノ明朝 ProN W3" charset="0"/>
          <a:cs typeface="ヒラギノ明朝 ProN W3" charset="0"/>
          <a:sym typeface="Hoefler Text" charset="0"/>
        </a:defRPr>
      </a:lvl7pPr>
      <a:lvl8pPr marL="1371600" algn="ctr" rtl="0" fontAlgn="base">
        <a:spcBef>
          <a:spcPct val="0"/>
        </a:spcBef>
        <a:spcAft>
          <a:spcPct val="0"/>
        </a:spcAft>
        <a:defRPr sz="7800">
          <a:solidFill>
            <a:srgbClr val="F0CF87"/>
          </a:solidFill>
          <a:effectLst>
            <a:outerShdw blurRad="38100" dist="38100" dir="2700000" algn="tl">
              <a:srgbClr val="000000"/>
            </a:outerShdw>
          </a:effectLst>
          <a:latin typeface="Hoefler Text" charset="0"/>
          <a:ea typeface="ヒラギノ明朝 ProN W3" charset="0"/>
          <a:cs typeface="ヒラギノ明朝 ProN W3" charset="0"/>
          <a:sym typeface="Hoefler Text" charset="0"/>
        </a:defRPr>
      </a:lvl8pPr>
      <a:lvl9pPr marL="1828800" algn="ctr" rtl="0" fontAlgn="base">
        <a:spcBef>
          <a:spcPct val="0"/>
        </a:spcBef>
        <a:spcAft>
          <a:spcPct val="0"/>
        </a:spcAft>
        <a:defRPr sz="7800">
          <a:solidFill>
            <a:srgbClr val="F0CF87"/>
          </a:solidFill>
          <a:effectLst>
            <a:outerShdw blurRad="38100" dist="38100" dir="2700000" algn="tl">
              <a:srgbClr val="000000"/>
            </a:outerShdw>
          </a:effectLst>
          <a:latin typeface="Hoefler Text" charset="0"/>
          <a:ea typeface="ヒラギノ明朝 ProN W3" charset="0"/>
          <a:cs typeface="ヒラギノ明朝 ProN W3" charset="0"/>
          <a:sym typeface="Hoefler Text" charset="0"/>
        </a:defRPr>
      </a:lvl9pPr>
    </p:titleStyle>
    <p:bodyStyle>
      <a:lvl1pPr algn="ctr" rtl="0" fontAlgn="base">
        <a:lnSpc>
          <a:spcPct val="120000"/>
        </a:lnSpc>
        <a:spcBef>
          <a:spcPct val="0"/>
        </a:spcBef>
        <a:spcAft>
          <a:spcPct val="0"/>
        </a:spcAft>
        <a:defRPr sz="3600" i="1">
          <a:solidFill>
            <a:schemeClr val="tx1"/>
          </a:solidFill>
          <a:effectLst>
            <a:outerShdw blurRad="38100" dist="38100" dir="2700000" algn="tl">
              <a:srgbClr val="000000"/>
            </a:outerShdw>
          </a:effectLst>
          <a:latin typeface="+mn-lt"/>
          <a:ea typeface="+mn-ea"/>
          <a:cs typeface="+mn-cs"/>
          <a:sym typeface="Hoefler Text" charset="0"/>
        </a:defRPr>
      </a:lvl1pPr>
      <a:lvl2pPr algn="ctr" rtl="0" fontAlgn="base">
        <a:lnSpc>
          <a:spcPct val="120000"/>
        </a:lnSpc>
        <a:spcBef>
          <a:spcPct val="0"/>
        </a:spcBef>
        <a:spcAft>
          <a:spcPct val="0"/>
        </a:spcAft>
        <a:defRPr sz="3600" i="1">
          <a:solidFill>
            <a:schemeClr val="tx1"/>
          </a:solidFill>
          <a:effectLst>
            <a:outerShdw blurRad="38100" dist="38100" dir="2700000" algn="tl">
              <a:srgbClr val="000000"/>
            </a:outerShdw>
          </a:effectLst>
          <a:latin typeface="+mn-lt"/>
          <a:ea typeface="+mn-ea"/>
          <a:cs typeface="+mn-cs"/>
          <a:sym typeface="Hoefler Text" charset="0"/>
        </a:defRPr>
      </a:lvl2pPr>
      <a:lvl3pPr algn="ctr" rtl="0" fontAlgn="base">
        <a:lnSpc>
          <a:spcPct val="120000"/>
        </a:lnSpc>
        <a:spcBef>
          <a:spcPct val="0"/>
        </a:spcBef>
        <a:spcAft>
          <a:spcPct val="0"/>
        </a:spcAft>
        <a:defRPr sz="3600" i="1">
          <a:solidFill>
            <a:schemeClr val="tx1"/>
          </a:solidFill>
          <a:effectLst>
            <a:outerShdw blurRad="38100" dist="38100" dir="2700000" algn="tl">
              <a:srgbClr val="000000"/>
            </a:outerShdw>
          </a:effectLst>
          <a:latin typeface="+mn-lt"/>
          <a:ea typeface="+mn-ea"/>
          <a:cs typeface="+mn-cs"/>
          <a:sym typeface="Hoefler Text" charset="0"/>
        </a:defRPr>
      </a:lvl3pPr>
      <a:lvl4pPr algn="ctr" rtl="0" fontAlgn="base">
        <a:lnSpc>
          <a:spcPct val="120000"/>
        </a:lnSpc>
        <a:spcBef>
          <a:spcPct val="0"/>
        </a:spcBef>
        <a:spcAft>
          <a:spcPct val="0"/>
        </a:spcAft>
        <a:defRPr sz="3600" i="1">
          <a:solidFill>
            <a:schemeClr val="tx1"/>
          </a:solidFill>
          <a:effectLst>
            <a:outerShdw blurRad="38100" dist="38100" dir="2700000" algn="tl">
              <a:srgbClr val="000000"/>
            </a:outerShdw>
          </a:effectLst>
          <a:latin typeface="+mn-lt"/>
          <a:ea typeface="+mn-ea"/>
          <a:cs typeface="+mn-cs"/>
          <a:sym typeface="Hoefler Text" charset="0"/>
        </a:defRPr>
      </a:lvl4pPr>
      <a:lvl5pPr algn="ctr" rtl="0" fontAlgn="base">
        <a:lnSpc>
          <a:spcPct val="120000"/>
        </a:lnSpc>
        <a:spcBef>
          <a:spcPct val="0"/>
        </a:spcBef>
        <a:spcAft>
          <a:spcPct val="0"/>
        </a:spcAft>
        <a:defRPr sz="3600" i="1">
          <a:solidFill>
            <a:schemeClr val="tx1"/>
          </a:solidFill>
          <a:effectLst>
            <a:outerShdw blurRad="38100" dist="38100" dir="2700000" algn="tl">
              <a:srgbClr val="000000"/>
            </a:outerShdw>
          </a:effectLst>
          <a:latin typeface="+mn-lt"/>
          <a:ea typeface="+mn-ea"/>
          <a:cs typeface="+mn-cs"/>
          <a:sym typeface="Hoefler Text" charset="0"/>
        </a:defRPr>
      </a:lvl5pPr>
      <a:lvl6pPr marL="457200" algn="ctr" rtl="0" fontAlgn="base">
        <a:lnSpc>
          <a:spcPct val="120000"/>
        </a:lnSpc>
        <a:spcBef>
          <a:spcPct val="0"/>
        </a:spcBef>
        <a:spcAft>
          <a:spcPct val="0"/>
        </a:spcAft>
        <a:defRPr sz="3600" i="1">
          <a:solidFill>
            <a:schemeClr val="tx1"/>
          </a:solidFill>
          <a:effectLst>
            <a:outerShdw blurRad="38100" dist="38100" dir="2700000" algn="tl">
              <a:srgbClr val="000000"/>
            </a:outerShdw>
          </a:effectLst>
          <a:latin typeface="+mn-lt"/>
          <a:ea typeface="+mn-ea"/>
          <a:cs typeface="+mn-cs"/>
          <a:sym typeface="Hoefler Text" charset="0"/>
        </a:defRPr>
      </a:lvl6pPr>
      <a:lvl7pPr marL="914400" algn="ctr" rtl="0" fontAlgn="base">
        <a:lnSpc>
          <a:spcPct val="120000"/>
        </a:lnSpc>
        <a:spcBef>
          <a:spcPct val="0"/>
        </a:spcBef>
        <a:spcAft>
          <a:spcPct val="0"/>
        </a:spcAft>
        <a:defRPr sz="3600" i="1">
          <a:solidFill>
            <a:schemeClr val="tx1"/>
          </a:solidFill>
          <a:effectLst>
            <a:outerShdw blurRad="38100" dist="38100" dir="2700000" algn="tl">
              <a:srgbClr val="000000"/>
            </a:outerShdw>
          </a:effectLst>
          <a:latin typeface="+mn-lt"/>
          <a:ea typeface="+mn-ea"/>
          <a:cs typeface="+mn-cs"/>
          <a:sym typeface="Hoefler Text" charset="0"/>
        </a:defRPr>
      </a:lvl7pPr>
      <a:lvl8pPr marL="1371600" algn="ctr" rtl="0" fontAlgn="base">
        <a:lnSpc>
          <a:spcPct val="120000"/>
        </a:lnSpc>
        <a:spcBef>
          <a:spcPct val="0"/>
        </a:spcBef>
        <a:spcAft>
          <a:spcPct val="0"/>
        </a:spcAft>
        <a:defRPr sz="3600" i="1">
          <a:solidFill>
            <a:schemeClr val="tx1"/>
          </a:solidFill>
          <a:effectLst>
            <a:outerShdw blurRad="38100" dist="38100" dir="2700000" algn="tl">
              <a:srgbClr val="000000"/>
            </a:outerShdw>
          </a:effectLst>
          <a:latin typeface="+mn-lt"/>
          <a:ea typeface="+mn-ea"/>
          <a:cs typeface="+mn-cs"/>
          <a:sym typeface="Hoefler Text" charset="0"/>
        </a:defRPr>
      </a:lvl8pPr>
      <a:lvl9pPr marL="1828800" algn="ctr" rtl="0" fontAlgn="base">
        <a:lnSpc>
          <a:spcPct val="120000"/>
        </a:lnSpc>
        <a:spcBef>
          <a:spcPct val="0"/>
        </a:spcBef>
        <a:spcAft>
          <a:spcPct val="0"/>
        </a:spcAft>
        <a:defRPr sz="3600" i="1">
          <a:solidFill>
            <a:schemeClr val="tx1"/>
          </a:solidFill>
          <a:effectLst>
            <a:outerShdw blurRad="38100" dist="38100" dir="2700000" algn="tl">
              <a:srgbClr val="000000"/>
            </a:outerShdw>
          </a:effectLst>
          <a:latin typeface="+mn-lt"/>
          <a:ea typeface="+mn-ea"/>
          <a:cs typeface="+mn-cs"/>
          <a:sym typeface="Hoefler Text"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4097" name="Rectangle 1"/>
          <p:cNvSpPr>
            <a:spLocks noChangeArrowheads="1"/>
          </p:cNvSpPr>
          <p:nvPr>
            <p:ph type="title"/>
          </p:nvPr>
        </p:nvSpPr>
        <p:spPr bwMode="auto">
          <a:xfrm>
            <a:off x="1841500" y="6985000"/>
            <a:ext cx="9321800" cy="1231900"/>
          </a:xfrm>
          <a:prstGeom prst="rect">
            <a:avLst/>
          </a:prstGeom>
          <a:noFill/>
          <a:ln w="12700">
            <a:noFill/>
            <a:miter lim="800000"/>
            <a:headEnd/>
            <a:tailEnd/>
          </a:ln>
          <a:effectLst>
            <a:outerShdw dist="25399" dir="5400000" algn="ctr" rotWithShape="0">
              <a:schemeClr val="bg2">
                <a:alpha val="25999"/>
              </a:schemeClr>
            </a:outerShdw>
          </a:effectLst>
        </p:spPr>
        <p:txBody>
          <a:bodyPr vert="horz" wrap="square" lIns="50800" tIns="50800" rIns="50800" bIns="50800" numCol="1" anchor="ctr" anchorCtr="0" compatLnSpc="1">
            <a:prstTxWarp prst="textNoShape">
              <a:avLst/>
            </a:prstTxWarp>
          </a:bodyPr>
          <a:lstStyle/>
          <a:p>
            <a:pPr lvl="0"/>
            <a:r>
              <a:rPr lang="en-US" smtClean="0">
                <a:sym typeface="Hoefler Text" charset="0"/>
              </a:rPr>
              <a:t>Click to edit Master title style</a:t>
            </a:r>
          </a:p>
        </p:txBody>
      </p:sp>
      <p:sp>
        <p:nvSpPr>
          <p:cNvPr id="4098" name="Rectangle 2"/>
          <p:cNvSpPr>
            <a:spLocks noChangeArrowheads="1"/>
          </p:cNvSpPr>
          <p:nvPr>
            <p:ph type="body" idx="1"/>
          </p:nvPr>
        </p:nvSpPr>
        <p:spPr bwMode="auto">
          <a:xfrm>
            <a:off x="1841500" y="8204200"/>
            <a:ext cx="9321800" cy="609600"/>
          </a:xfrm>
          <a:prstGeom prst="rect">
            <a:avLst/>
          </a:prstGeom>
          <a:noFill/>
          <a:ln w="12700">
            <a:noFill/>
            <a:miter lim="800000"/>
            <a:headEnd/>
            <a:tailEnd/>
          </a:ln>
          <a:effectLst>
            <a:outerShdw dist="12699" dir="5400000" algn="ctr" rotWithShape="0">
              <a:srgbClr val="FFFFFF">
                <a:alpha val="25000"/>
              </a:srgbClr>
            </a:outerShdw>
          </a:effectLst>
        </p:spPr>
        <p:txBody>
          <a:bodyPr vert="horz" wrap="square" lIns="50800" tIns="50800" rIns="50800" bIns="50800" numCol="1" anchor="t" anchorCtr="0" compatLnSpc="1">
            <a:prstTxWarp prst="textNoShape">
              <a:avLst/>
            </a:prstTxWarp>
          </a:bodyPr>
          <a:lstStyle/>
          <a:p>
            <a:pPr lvl="0"/>
            <a:r>
              <a:rPr lang="en-US" smtClean="0">
                <a:sym typeface="Hoefler Text" charset="0"/>
              </a:rPr>
              <a:t>Click to edit Master text styles</a:t>
            </a:r>
          </a:p>
          <a:p>
            <a:pPr lvl="1"/>
            <a:r>
              <a:rPr lang="en-US" smtClean="0">
                <a:sym typeface="Hoefler Text" charset="0"/>
              </a:rPr>
              <a:t>Second level</a:t>
            </a:r>
          </a:p>
          <a:p>
            <a:pPr lvl="2"/>
            <a:r>
              <a:rPr lang="en-US" smtClean="0">
                <a:sym typeface="Hoefler Text" charset="0"/>
              </a:rPr>
              <a:t>Third level</a:t>
            </a:r>
          </a:p>
          <a:p>
            <a:pPr lvl="3"/>
            <a:r>
              <a:rPr lang="en-US" smtClean="0">
                <a:sym typeface="Hoefler Text" charset="0"/>
              </a:rPr>
              <a:t>Fourth level</a:t>
            </a:r>
          </a:p>
          <a:p>
            <a:pPr lvl="4"/>
            <a:r>
              <a:rPr lang="en-US" smtClean="0">
                <a:sym typeface="Hoefler Text" charset="0"/>
              </a:rPr>
              <a:t>Fifth level</a:t>
            </a:r>
          </a:p>
        </p:txBody>
      </p:sp>
    </p:spTree>
  </p:cSld>
  <p:clrMap bg1="dk2" tx1="lt1" bg2="dk1" tx2="lt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Lst>
  <p:transition/>
  <p:txStyles>
    <p:titleStyle>
      <a:lvl1pPr algn="ctr" rtl="0" fontAlgn="base">
        <a:spcBef>
          <a:spcPct val="0"/>
        </a:spcBef>
        <a:spcAft>
          <a:spcPct val="0"/>
        </a:spcAft>
        <a:defRPr sz="7400">
          <a:solidFill>
            <a:srgbClr val="F0CF87"/>
          </a:solidFill>
          <a:effectLst>
            <a:outerShdw blurRad="38100" dist="38100" dir="2700000" algn="tl">
              <a:srgbClr val="000000"/>
            </a:outerShdw>
          </a:effectLst>
          <a:latin typeface="+mj-lt"/>
          <a:ea typeface="+mj-ea"/>
          <a:cs typeface="+mj-cs"/>
          <a:sym typeface="Hoefler Text" charset="0"/>
        </a:defRPr>
      </a:lvl1pPr>
      <a:lvl2pPr algn="ctr" rtl="0" fontAlgn="base">
        <a:spcBef>
          <a:spcPct val="0"/>
        </a:spcBef>
        <a:spcAft>
          <a:spcPct val="0"/>
        </a:spcAft>
        <a:defRPr sz="7400">
          <a:solidFill>
            <a:srgbClr val="F0CF87"/>
          </a:solidFill>
          <a:effectLst>
            <a:outerShdw blurRad="38100" dist="38100" dir="2700000" algn="tl">
              <a:srgbClr val="000000"/>
            </a:outerShdw>
          </a:effectLst>
          <a:latin typeface="Hoefler Text" charset="0"/>
          <a:ea typeface="ヒラギノ明朝 ProN W3" charset="0"/>
          <a:cs typeface="ヒラギノ明朝 ProN W3" charset="0"/>
          <a:sym typeface="Hoefler Text" charset="0"/>
        </a:defRPr>
      </a:lvl2pPr>
      <a:lvl3pPr algn="ctr" rtl="0" fontAlgn="base">
        <a:spcBef>
          <a:spcPct val="0"/>
        </a:spcBef>
        <a:spcAft>
          <a:spcPct val="0"/>
        </a:spcAft>
        <a:defRPr sz="7400">
          <a:solidFill>
            <a:srgbClr val="F0CF87"/>
          </a:solidFill>
          <a:effectLst>
            <a:outerShdw blurRad="38100" dist="38100" dir="2700000" algn="tl">
              <a:srgbClr val="000000"/>
            </a:outerShdw>
          </a:effectLst>
          <a:latin typeface="Hoefler Text" charset="0"/>
          <a:ea typeface="ヒラギノ明朝 ProN W3" charset="0"/>
          <a:cs typeface="ヒラギノ明朝 ProN W3" charset="0"/>
          <a:sym typeface="Hoefler Text" charset="0"/>
        </a:defRPr>
      </a:lvl3pPr>
      <a:lvl4pPr algn="ctr" rtl="0" fontAlgn="base">
        <a:spcBef>
          <a:spcPct val="0"/>
        </a:spcBef>
        <a:spcAft>
          <a:spcPct val="0"/>
        </a:spcAft>
        <a:defRPr sz="7400">
          <a:solidFill>
            <a:srgbClr val="F0CF87"/>
          </a:solidFill>
          <a:effectLst>
            <a:outerShdw blurRad="38100" dist="38100" dir="2700000" algn="tl">
              <a:srgbClr val="000000"/>
            </a:outerShdw>
          </a:effectLst>
          <a:latin typeface="Hoefler Text" charset="0"/>
          <a:ea typeface="ヒラギノ明朝 ProN W3" charset="0"/>
          <a:cs typeface="ヒラギノ明朝 ProN W3" charset="0"/>
          <a:sym typeface="Hoefler Text" charset="0"/>
        </a:defRPr>
      </a:lvl4pPr>
      <a:lvl5pPr algn="ctr" rtl="0" fontAlgn="base">
        <a:spcBef>
          <a:spcPct val="0"/>
        </a:spcBef>
        <a:spcAft>
          <a:spcPct val="0"/>
        </a:spcAft>
        <a:defRPr sz="7400">
          <a:solidFill>
            <a:srgbClr val="F0CF87"/>
          </a:solidFill>
          <a:effectLst>
            <a:outerShdw blurRad="38100" dist="38100" dir="2700000" algn="tl">
              <a:srgbClr val="000000"/>
            </a:outerShdw>
          </a:effectLst>
          <a:latin typeface="Hoefler Text" charset="0"/>
          <a:ea typeface="ヒラギノ明朝 ProN W3" charset="0"/>
          <a:cs typeface="ヒラギノ明朝 ProN W3" charset="0"/>
          <a:sym typeface="Hoefler Text" charset="0"/>
        </a:defRPr>
      </a:lvl5pPr>
      <a:lvl6pPr marL="457200" algn="ctr" rtl="0" fontAlgn="base">
        <a:spcBef>
          <a:spcPct val="0"/>
        </a:spcBef>
        <a:spcAft>
          <a:spcPct val="0"/>
        </a:spcAft>
        <a:defRPr sz="7400">
          <a:solidFill>
            <a:srgbClr val="F0CF87"/>
          </a:solidFill>
          <a:effectLst>
            <a:outerShdw blurRad="38100" dist="38100" dir="2700000" algn="tl">
              <a:srgbClr val="000000"/>
            </a:outerShdw>
          </a:effectLst>
          <a:latin typeface="Hoefler Text" charset="0"/>
          <a:ea typeface="ヒラギノ明朝 ProN W3" charset="0"/>
          <a:cs typeface="ヒラギノ明朝 ProN W3" charset="0"/>
          <a:sym typeface="Hoefler Text" charset="0"/>
        </a:defRPr>
      </a:lvl6pPr>
      <a:lvl7pPr marL="914400" algn="ctr" rtl="0" fontAlgn="base">
        <a:spcBef>
          <a:spcPct val="0"/>
        </a:spcBef>
        <a:spcAft>
          <a:spcPct val="0"/>
        </a:spcAft>
        <a:defRPr sz="7400">
          <a:solidFill>
            <a:srgbClr val="F0CF87"/>
          </a:solidFill>
          <a:effectLst>
            <a:outerShdw blurRad="38100" dist="38100" dir="2700000" algn="tl">
              <a:srgbClr val="000000"/>
            </a:outerShdw>
          </a:effectLst>
          <a:latin typeface="Hoefler Text" charset="0"/>
          <a:ea typeface="ヒラギノ明朝 ProN W3" charset="0"/>
          <a:cs typeface="ヒラギノ明朝 ProN W3" charset="0"/>
          <a:sym typeface="Hoefler Text" charset="0"/>
        </a:defRPr>
      </a:lvl7pPr>
      <a:lvl8pPr marL="1371600" algn="ctr" rtl="0" fontAlgn="base">
        <a:spcBef>
          <a:spcPct val="0"/>
        </a:spcBef>
        <a:spcAft>
          <a:spcPct val="0"/>
        </a:spcAft>
        <a:defRPr sz="7400">
          <a:solidFill>
            <a:srgbClr val="F0CF87"/>
          </a:solidFill>
          <a:effectLst>
            <a:outerShdw blurRad="38100" dist="38100" dir="2700000" algn="tl">
              <a:srgbClr val="000000"/>
            </a:outerShdw>
          </a:effectLst>
          <a:latin typeface="Hoefler Text" charset="0"/>
          <a:ea typeface="ヒラギノ明朝 ProN W3" charset="0"/>
          <a:cs typeface="ヒラギノ明朝 ProN W3" charset="0"/>
          <a:sym typeface="Hoefler Text" charset="0"/>
        </a:defRPr>
      </a:lvl8pPr>
      <a:lvl9pPr marL="1828800" algn="ctr" rtl="0" fontAlgn="base">
        <a:spcBef>
          <a:spcPct val="0"/>
        </a:spcBef>
        <a:spcAft>
          <a:spcPct val="0"/>
        </a:spcAft>
        <a:defRPr sz="7400">
          <a:solidFill>
            <a:srgbClr val="F0CF87"/>
          </a:solidFill>
          <a:effectLst>
            <a:outerShdw blurRad="38100" dist="38100" dir="2700000" algn="tl">
              <a:srgbClr val="000000"/>
            </a:outerShdw>
          </a:effectLst>
          <a:latin typeface="Hoefler Text" charset="0"/>
          <a:ea typeface="ヒラギノ明朝 ProN W3" charset="0"/>
          <a:cs typeface="ヒラギノ明朝 ProN W3" charset="0"/>
          <a:sym typeface="Hoefler Text" charset="0"/>
        </a:defRPr>
      </a:lvl9pPr>
    </p:titleStyle>
    <p:bodyStyle>
      <a:lvl1pPr algn="ctr" rtl="0" fontAlgn="base">
        <a:lnSpc>
          <a:spcPct val="120000"/>
        </a:lnSpc>
        <a:spcBef>
          <a:spcPct val="0"/>
        </a:spcBef>
        <a:spcAft>
          <a:spcPct val="0"/>
        </a:spcAft>
        <a:defRPr sz="3200" i="1">
          <a:solidFill>
            <a:schemeClr val="tx1"/>
          </a:solidFill>
          <a:effectLst>
            <a:outerShdw blurRad="38100" dist="38100" dir="2700000" algn="tl">
              <a:srgbClr val="000000"/>
            </a:outerShdw>
          </a:effectLst>
          <a:latin typeface="+mn-lt"/>
          <a:ea typeface="+mn-ea"/>
          <a:cs typeface="+mn-cs"/>
          <a:sym typeface="Hoefler Text" charset="0"/>
        </a:defRPr>
      </a:lvl1pPr>
      <a:lvl2pPr algn="ctr" rtl="0" fontAlgn="base">
        <a:lnSpc>
          <a:spcPct val="120000"/>
        </a:lnSpc>
        <a:spcBef>
          <a:spcPct val="0"/>
        </a:spcBef>
        <a:spcAft>
          <a:spcPct val="0"/>
        </a:spcAft>
        <a:defRPr sz="3200" i="1">
          <a:solidFill>
            <a:schemeClr val="tx1"/>
          </a:solidFill>
          <a:effectLst>
            <a:outerShdw blurRad="38100" dist="38100" dir="2700000" algn="tl">
              <a:srgbClr val="000000"/>
            </a:outerShdw>
          </a:effectLst>
          <a:latin typeface="+mn-lt"/>
          <a:ea typeface="+mn-ea"/>
          <a:cs typeface="+mn-cs"/>
          <a:sym typeface="Hoefler Text" charset="0"/>
        </a:defRPr>
      </a:lvl2pPr>
      <a:lvl3pPr algn="ctr" rtl="0" fontAlgn="base">
        <a:lnSpc>
          <a:spcPct val="120000"/>
        </a:lnSpc>
        <a:spcBef>
          <a:spcPct val="0"/>
        </a:spcBef>
        <a:spcAft>
          <a:spcPct val="0"/>
        </a:spcAft>
        <a:defRPr sz="3200" i="1">
          <a:solidFill>
            <a:schemeClr val="tx1"/>
          </a:solidFill>
          <a:effectLst>
            <a:outerShdw blurRad="38100" dist="38100" dir="2700000" algn="tl">
              <a:srgbClr val="000000"/>
            </a:outerShdw>
          </a:effectLst>
          <a:latin typeface="+mn-lt"/>
          <a:ea typeface="+mn-ea"/>
          <a:cs typeface="+mn-cs"/>
          <a:sym typeface="Hoefler Text" charset="0"/>
        </a:defRPr>
      </a:lvl3pPr>
      <a:lvl4pPr algn="ctr" rtl="0" fontAlgn="base">
        <a:lnSpc>
          <a:spcPct val="120000"/>
        </a:lnSpc>
        <a:spcBef>
          <a:spcPct val="0"/>
        </a:spcBef>
        <a:spcAft>
          <a:spcPct val="0"/>
        </a:spcAft>
        <a:defRPr sz="3200" i="1">
          <a:solidFill>
            <a:schemeClr val="tx1"/>
          </a:solidFill>
          <a:effectLst>
            <a:outerShdw blurRad="38100" dist="38100" dir="2700000" algn="tl">
              <a:srgbClr val="000000"/>
            </a:outerShdw>
          </a:effectLst>
          <a:latin typeface="+mn-lt"/>
          <a:ea typeface="+mn-ea"/>
          <a:cs typeface="+mn-cs"/>
          <a:sym typeface="Hoefler Text" charset="0"/>
        </a:defRPr>
      </a:lvl4pPr>
      <a:lvl5pPr algn="ctr" rtl="0" fontAlgn="base">
        <a:lnSpc>
          <a:spcPct val="120000"/>
        </a:lnSpc>
        <a:spcBef>
          <a:spcPct val="0"/>
        </a:spcBef>
        <a:spcAft>
          <a:spcPct val="0"/>
        </a:spcAft>
        <a:defRPr sz="3200" i="1">
          <a:solidFill>
            <a:schemeClr val="tx1"/>
          </a:solidFill>
          <a:effectLst>
            <a:outerShdw blurRad="38100" dist="38100" dir="2700000" algn="tl">
              <a:srgbClr val="000000"/>
            </a:outerShdw>
          </a:effectLst>
          <a:latin typeface="+mn-lt"/>
          <a:ea typeface="+mn-ea"/>
          <a:cs typeface="+mn-cs"/>
          <a:sym typeface="Hoefler Text" charset="0"/>
        </a:defRPr>
      </a:lvl5pPr>
      <a:lvl6pPr marL="457200" algn="ctr" rtl="0" fontAlgn="base">
        <a:lnSpc>
          <a:spcPct val="120000"/>
        </a:lnSpc>
        <a:spcBef>
          <a:spcPct val="0"/>
        </a:spcBef>
        <a:spcAft>
          <a:spcPct val="0"/>
        </a:spcAft>
        <a:defRPr sz="3200" i="1">
          <a:solidFill>
            <a:schemeClr val="tx1"/>
          </a:solidFill>
          <a:effectLst>
            <a:outerShdw blurRad="38100" dist="38100" dir="2700000" algn="tl">
              <a:srgbClr val="000000"/>
            </a:outerShdw>
          </a:effectLst>
          <a:latin typeface="+mn-lt"/>
          <a:ea typeface="+mn-ea"/>
          <a:cs typeface="+mn-cs"/>
          <a:sym typeface="Hoefler Text" charset="0"/>
        </a:defRPr>
      </a:lvl6pPr>
      <a:lvl7pPr marL="914400" algn="ctr" rtl="0" fontAlgn="base">
        <a:lnSpc>
          <a:spcPct val="120000"/>
        </a:lnSpc>
        <a:spcBef>
          <a:spcPct val="0"/>
        </a:spcBef>
        <a:spcAft>
          <a:spcPct val="0"/>
        </a:spcAft>
        <a:defRPr sz="3200" i="1">
          <a:solidFill>
            <a:schemeClr val="tx1"/>
          </a:solidFill>
          <a:effectLst>
            <a:outerShdw blurRad="38100" dist="38100" dir="2700000" algn="tl">
              <a:srgbClr val="000000"/>
            </a:outerShdw>
          </a:effectLst>
          <a:latin typeface="+mn-lt"/>
          <a:ea typeface="+mn-ea"/>
          <a:cs typeface="+mn-cs"/>
          <a:sym typeface="Hoefler Text" charset="0"/>
        </a:defRPr>
      </a:lvl7pPr>
      <a:lvl8pPr marL="1371600" algn="ctr" rtl="0" fontAlgn="base">
        <a:lnSpc>
          <a:spcPct val="120000"/>
        </a:lnSpc>
        <a:spcBef>
          <a:spcPct val="0"/>
        </a:spcBef>
        <a:spcAft>
          <a:spcPct val="0"/>
        </a:spcAft>
        <a:defRPr sz="3200" i="1">
          <a:solidFill>
            <a:schemeClr val="tx1"/>
          </a:solidFill>
          <a:effectLst>
            <a:outerShdw blurRad="38100" dist="38100" dir="2700000" algn="tl">
              <a:srgbClr val="000000"/>
            </a:outerShdw>
          </a:effectLst>
          <a:latin typeface="+mn-lt"/>
          <a:ea typeface="+mn-ea"/>
          <a:cs typeface="+mn-cs"/>
          <a:sym typeface="Hoefler Text" charset="0"/>
        </a:defRPr>
      </a:lvl8pPr>
      <a:lvl9pPr marL="1828800" algn="ctr" rtl="0" fontAlgn="base">
        <a:lnSpc>
          <a:spcPct val="120000"/>
        </a:lnSpc>
        <a:spcBef>
          <a:spcPct val="0"/>
        </a:spcBef>
        <a:spcAft>
          <a:spcPct val="0"/>
        </a:spcAft>
        <a:defRPr sz="3200" i="1">
          <a:solidFill>
            <a:schemeClr val="tx1"/>
          </a:solidFill>
          <a:effectLst>
            <a:outerShdw blurRad="38100" dist="38100" dir="2700000" algn="tl">
              <a:srgbClr val="000000"/>
            </a:outerShdw>
          </a:effectLst>
          <a:latin typeface="+mn-lt"/>
          <a:ea typeface="+mn-ea"/>
          <a:cs typeface="+mn-cs"/>
          <a:sym typeface="Hoefler Text"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grpSp>
        <p:nvGrpSpPr>
          <p:cNvPr id="5121" name="Group 1"/>
          <p:cNvGrpSpPr>
            <a:grpSpLocks/>
          </p:cNvGrpSpPr>
          <p:nvPr/>
        </p:nvGrpSpPr>
        <p:grpSpPr bwMode="auto">
          <a:xfrm>
            <a:off x="1866900" y="4927600"/>
            <a:ext cx="4635500" cy="469900"/>
            <a:chOff x="0" y="0"/>
            <a:chExt cx="2920" cy="296"/>
          </a:xfrm>
        </p:grpSpPr>
        <p:pic>
          <p:nvPicPr>
            <p:cNvPr id="5122" name="Picture 2"/>
            <p:cNvPicPr>
              <a:picLocks noChangeAspect="1" noChangeArrowheads="1"/>
            </p:cNvPicPr>
            <p:nvPr/>
          </p:nvPicPr>
          <p:blipFill>
            <a:blip r:embed="rId14" cstate="print"/>
            <a:srcRect l="41934" r="41934"/>
            <a:stretch>
              <a:fillRect/>
            </a:stretch>
          </p:blipFill>
          <p:spPr bwMode="auto">
            <a:xfrm>
              <a:off x="1080" y="0"/>
              <a:ext cx="760" cy="251"/>
            </a:xfrm>
            <a:prstGeom prst="rect">
              <a:avLst/>
            </a:prstGeom>
            <a:noFill/>
            <a:ln w="12700" cap="flat">
              <a:noFill/>
              <a:miter lim="800000"/>
              <a:headEnd/>
              <a:tailEnd/>
            </a:ln>
          </p:spPr>
        </p:pic>
        <p:pic>
          <p:nvPicPr>
            <p:cNvPr id="5123" name="Picture 3"/>
            <p:cNvPicPr>
              <a:picLocks noChangeAspect="1" noChangeArrowheads="1"/>
            </p:cNvPicPr>
            <p:nvPr/>
          </p:nvPicPr>
          <p:blipFill>
            <a:blip r:embed="rId14" cstate="print"/>
            <a:srcRect r="77080"/>
            <a:stretch>
              <a:fillRect/>
            </a:stretch>
          </p:blipFill>
          <p:spPr bwMode="auto">
            <a:xfrm>
              <a:off x="0" y="0"/>
              <a:ext cx="1080" cy="251"/>
            </a:xfrm>
            <a:prstGeom prst="rect">
              <a:avLst/>
            </a:prstGeom>
            <a:noFill/>
            <a:ln w="12700" cap="flat">
              <a:noFill/>
              <a:miter lim="800000"/>
              <a:headEnd/>
              <a:tailEnd/>
            </a:ln>
          </p:spPr>
        </p:pic>
        <p:pic>
          <p:nvPicPr>
            <p:cNvPr id="5124" name="Picture 4"/>
            <p:cNvPicPr>
              <a:picLocks noChangeAspect="1" noChangeArrowheads="1"/>
            </p:cNvPicPr>
            <p:nvPr/>
          </p:nvPicPr>
          <p:blipFill>
            <a:blip r:embed="rId14" cstate="print"/>
            <a:srcRect l="77080"/>
            <a:stretch>
              <a:fillRect/>
            </a:stretch>
          </p:blipFill>
          <p:spPr bwMode="auto">
            <a:xfrm>
              <a:off x="1840" y="0"/>
              <a:ext cx="1079" cy="251"/>
            </a:xfrm>
            <a:prstGeom prst="rect">
              <a:avLst/>
            </a:prstGeom>
            <a:noFill/>
            <a:ln w="12700" cap="flat">
              <a:noFill/>
              <a:miter lim="800000"/>
              <a:headEnd/>
              <a:tailEnd/>
            </a:ln>
          </p:spPr>
        </p:pic>
      </p:grpSp>
      <p:sp>
        <p:nvSpPr>
          <p:cNvPr id="5125" name="Rectangle 5"/>
          <p:cNvSpPr>
            <a:spLocks noChangeArrowheads="1"/>
          </p:cNvSpPr>
          <p:nvPr>
            <p:ph type="title"/>
          </p:nvPr>
        </p:nvSpPr>
        <p:spPr bwMode="auto">
          <a:xfrm>
            <a:off x="1854200" y="2171700"/>
            <a:ext cx="4648200" cy="2705100"/>
          </a:xfrm>
          <a:prstGeom prst="rect">
            <a:avLst/>
          </a:prstGeom>
          <a:noFill/>
          <a:ln w="12700">
            <a:noFill/>
            <a:miter lim="800000"/>
            <a:headEnd/>
            <a:tailEnd/>
          </a:ln>
          <a:effectLst>
            <a:outerShdw dist="25399" dir="5400000" algn="ctr" rotWithShape="0">
              <a:schemeClr val="bg2">
                <a:alpha val="25999"/>
              </a:schemeClr>
            </a:outerShdw>
          </a:effectLst>
        </p:spPr>
        <p:txBody>
          <a:bodyPr vert="horz" wrap="square" lIns="50800" tIns="50800" rIns="50800" bIns="50800" numCol="1" anchor="b" anchorCtr="0" compatLnSpc="1">
            <a:prstTxWarp prst="textNoShape">
              <a:avLst/>
            </a:prstTxWarp>
          </a:bodyPr>
          <a:lstStyle/>
          <a:p>
            <a:pPr lvl="0"/>
            <a:r>
              <a:rPr lang="en-US" smtClean="0">
                <a:sym typeface="Hoefler Text" charset="0"/>
              </a:rPr>
              <a:t>Click to edit Master title style</a:t>
            </a:r>
          </a:p>
        </p:txBody>
      </p:sp>
      <p:sp>
        <p:nvSpPr>
          <p:cNvPr id="5126" name="Rectangle 6"/>
          <p:cNvSpPr>
            <a:spLocks noChangeArrowheads="1"/>
          </p:cNvSpPr>
          <p:nvPr>
            <p:ph type="body" idx="1"/>
          </p:nvPr>
        </p:nvSpPr>
        <p:spPr bwMode="auto">
          <a:xfrm>
            <a:off x="1854200" y="5397500"/>
            <a:ext cx="4648200" cy="2159000"/>
          </a:xfrm>
          <a:prstGeom prst="rect">
            <a:avLst/>
          </a:prstGeom>
          <a:noFill/>
          <a:ln w="12700">
            <a:noFill/>
            <a:miter lim="800000"/>
            <a:headEnd/>
            <a:tailEnd/>
          </a:ln>
          <a:effectLst>
            <a:outerShdw dist="12699" dir="5400000" algn="ctr" rotWithShape="0">
              <a:srgbClr val="FFFFFF">
                <a:alpha val="25000"/>
              </a:srgbClr>
            </a:outerShdw>
          </a:effectLst>
        </p:spPr>
        <p:txBody>
          <a:bodyPr vert="horz" wrap="square" lIns="50800" tIns="50800" rIns="50800" bIns="50800" numCol="1" anchor="t" anchorCtr="0" compatLnSpc="1">
            <a:prstTxWarp prst="textNoShape">
              <a:avLst/>
            </a:prstTxWarp>
          </a:bodyPr>
          <a:lstStyle/>
          <a:p>
            <a:pPr lvl="0"/>
            <a:r>
              <a:rPr lang="en-US" smtClean="0">
                <a:sym typeface="Hoefler Text" charset="0"/>
              </a:rPr>
              <a:t>Click to edit Master text styles</a:t>
            </a:r>
          </a:p>
          <a:p>
            <a:pPr lvl="1"/>
            <a:r>
              <a:rPr lang="en-US" smtClean="0">
                <a:sym typeface="Hoefler Text" charset="0"/>
              </a:rPr>
              <a:t>Second level</a:t>
            </a:r>
          </a:p>
          <a:p>
            <a:pPr lvl="2"/>
            <a:r>
              <a:rPr lang="en-US" smtClean="0">
                <a:sym typeface="Hoefler Text" charset="0"/>
              </a:rPr>
              <a:t>Third level</a:t>
            </a:r>
          </a:p>
          <a:p>
            <a:pPr lvl="3"/>
            <a:r>
              <a:rPr lang="en-US" smtClean="0">
                <a:sym typeface="Hoefler Text" charset="0"/>
              </a:rPr>
              <a:t>Fourth level</a:t>
            </a:r>
          </a:p>
          <a:p>
            <a:pPr lvl="4"/>
            <a:r>
              <a:rPr lang="en-US" smtClean="0">
                <a:sym typeface="Hoefler Text" charset="0"/>
              </a:rPr>
              <a:t>Fifth level</a:t>
            </a:r>
          </a:p>
        </p:txBody>
      </p:sp>
    </p:spTree>
  </p:cSld>
  <p:clrMap bg1="dk2" tx1="lt1" bg2="dk1" tx2="lt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Lst>
  <p:transition/>
  <p:txStyles>
    <p:titleStyle>
      <a:lvl1pPr algn="ctr" rtl="0" fontAlgn="base">
        <a:spcBef>
          <a:spcPct val="0"/>
        </a:spcBef>
        <a:spcAft>
          <a:spcPct val="0"/>
        </a:spcAft>
        <a:defRPr sz="7400">
          <a:solidFill>
            <a:srgbClr val="F0CF87"/>
          </a:solidFill>
          <a:effectLst>
            <a:outerShdw blurRad="38100" dist="38100" dir="2700000" algn="tl">
              <a:srgbClr val="000000"/>
            </a:outerShdw>
          </a:effectLst>
          <a:latin typeface="+mj-lt"/>
          <a:ea typeface="+mj-ea"/>
          <a:cs typeface="+mj-cs"/>
          <a:sym typeface="Hoefler Text" charset="0"/>
        </a:defRPr>
      </a:lvl1pPr>
      <a:lvl2pPr algn="ctr" rtl="0" fontAlgn="base">
        <a:spcBef>
          <a:spcPct val="0"/>
        </a:spcBef>
        <a:spcAft>
          <a:spcPct val="0"/>
        </a:spcAft>
        <a:defRPr sz="7400">
          <a:solidFill>
            <a:srgbClr val="F0CF87"/>
          </a:solidFill>
          <a:effectLst>
            <a:outerShdw blurRad="38100" dist="38100" dir="2700000" algn="tl">
              <a:srgbClr val="000000"/>
            </a:outerShdw>
          </a:effectLst>
          <a:latin typeface="Hoefler Text" charset="0"/>
          <a:ea typeface="ヒラギノ明朝 ProN W3" charset="0"/>
          <a:cs typeface="ヒラギノ明朝 ProN W3" charset="0"/>
          <a:sym typeface="Hoefler Text" charset="0"/>
        </a:defRPr>
      </a:lvl2pPr>
      <a:lvl3pPr algn="ctr" rtl="0" fontAlgn="base">
        <a:spcBef>
          <a:spcPct val="0"/>
        </a:spcBef>
        <a:spcAft>
          <a:spcPct val="0"/>
        </a:spcAft>
        <a:defRPr sz="7400">
          <a:solidFill>
            <a:srgbClr val="F0CF87"/>
          </a:solidFill>
          <a:effectLst>
            <a:outerShdw blurRad="38100" dist="38100" dir="2700000" algn="tl">
              <a:srgbClr val="000000"/>
            </a:outerShdw>
          </a:effectLst>
          <a:latin typeface="Hoefler Text" charset="0"/>
          <a:ea typeface="ヒラギノ明朝 ProN W3" charset="0"/>
          <a:cs typeface="ヒラギノ明朝 ProN W3" charset="0"/>
          <a:sym typeface="Hoefler Text" charset="0"/>
        </a:defRPr>
      </a:lvl3pPr>
      <a:lvl4pPr algn="ctr" rtl="0" fontAlgn="base">
        <a:spcBef>
          <a:spcPct val="0"/>
        </a:spcBef>
        <a:spcAft>
          <a:spcPct val="0"/>
        </a:spcAft>
        <a:defRPr sz="7400">
          <a:solidFill>
            <a:srgbClr val="F0CF87"/>
          </a:solidFill>
          <a:effectLst>
            <a:outerShdw blurRad="38100" dist="38100" dir="2700000" algn="tl">
              <a:srgbClr val="000000"/>
            </a:outerShdw>
          </a:effectLst>
          <a:latin typeface="Hoefler Text" charset="0"/>
          <a:ea typeface="ヒラギノ明朝 ProN W3" charset="0"/>
          <a:cs typeface="ヒラギノ明朝 ProN W3" charset="0"/>
          <a:sym typeface="Hoefler Text" charset="0"/>
        </a:defRPr>
      </a:lvl4pPr>
      <a:lvl5pPr algn="ctr" rtl="0" fontAlgn="base">
        <a:spcBef>
          <a:spcPct val="0"/>
        </a:spcBef>
        <a:spcAft>
          <a:spcPct val="0"/>
        </a:spcAft>
        <a:defRPr sz="7400">
          <a:solidFill>
            <a:srgbClr val="F0CF87"/>
          </a:solidFill>
          <a:effectLst>
            <a:outerShdw blurRad="38100" dist="38100" dir="2700000" algn="tl">
              <a:srgbClr val="000000"/>
            </a:outerShdw>
          </a:effectLst>
          <a:latin typeface="Hoefler Text" charset="0"/>
          <a:ea typeface="ヒラギノ明朝 ProN W3" charset="0"/>
          <a:cs typeface="ヒラギノ明朝 ProN W3" charset="0"/>
          <a:sym typeface="Hoefler Text" charset="0"/>
        </a:defRPr>
      </a:lvl5pPr>
      <a:lvl6pPr marL="457200" algn="ctr" rtl="0" fontAlgn="base">
        <a:spcBef>
          <a:spcPct val="0"/>
        </a:spcBef>
        <a:spcAft>
          <a:spcPct val="0"/>
        </a:spcAft>
        <a:defRPr sz="7400">
          <a:solidFill>
            <a:srgbClr val="F0CF87"/>
          </a:solidFill>
          <a:effectLst>
            <a:outerShdw blurRad="38100" dist="38100" dir="2700000" algn="tl">
              <a:srgbClr val="000000"/>
            </a:outerShdw>
          </a:effectLst>
          <a:latin typeface="Hoefler Text" charset="0"/>
          <a:ea typeface="ヒラギノ明朝 ProN W3" charset="0"/>
          <a:cs typeface="ヒラギノ明朝 ProN W3" charset="0"/>
          <a:sym typeface="Hoefler Text" charset="0"/>
        </a:defRPr>
      </a:lvl6pPr>
      <a:lvl7pPr marL="914400" algn="ctr" rtl="0" fontAlgn="base">
        <a:spcBef>
          <a:spcPct val="0"/>
        </a:spcBef>
        <a:spcAft>
          <a:spcPct val="0"/>
        </a:spcAft>
        <a:defRPr sz="7400">
          <a:solidFill>
            <a:srgbClr val="F0CF87"/>
          </a:solidFill>
          <a:effectLst>
            <a:outerShdw blurRad="38100" dist="38100" dir="2700000" algn="tl">
              <a:srgbClr val="000000"/>
            </a:outerShdw>
          </a:effectLst>
          <a:latin typeface="Hoefler Text" charset="0"/>
          <a:ea typeface="ヒラギノ明朝 ProN W3" charset="0"/>
          <a:cs typeface="ヒラギノ明朝 ProN W3" charset="0"/>
          <a:sym typeface="Hoefler Text" charset="0"/>
        </a:defRPr>
      </a:lvl7pPr>
      <a:lvl8pPr marL="1371600" algn="ctr" rtl="0" fontAlgn="base">
        <a:spcBef>
          <a:spcPct val="0"/>
        </a:spcBef>
        <a:spcAft>
          <a:spcPct val="0"/>
        </a:spcAft>
        <a:defRPr sz="7400">
          <a:solidFill>
            <a:srgbClr val="F0CF87"/>
          </a:solidFill>
          <a:effectLst>
            <a:outerShdw blurRad="38100" dist="38100" dir="2700000" algn="tl">
              <a:srgbClr val="000000"/>
            </a:outerShdw>
          </a:effectLst>
          <a:latin typeface="Hoefler Text" charset="0"/>
          <a:ea typeface="ヒラギノ明朝 ProN W3" charset="0"/>
          <a:cs typeface="ヒラギノ明朝 ProN W3" charset="0"/>
          <a:sym typeface="Hoefler Text" charset="0"/>
        </a:defRPr>
      </a:lvl8pPr>
      <a:lvl9pPr marL="1828800" algn="ctr" rtl="0" fontAlgn="base">
        <a:spcBef>
          <a:spcPct val="0"/>
        </a:spcBef>
        <a:spcAft>
          <a:spcPct val="0"/>
        </a:spcAft>
        <a:defRPr sz="7400">
          <a:solidFill>
            <a:srgbClr val="F0CF87"/>
          </a:solidFill>
          <a:effectLst>
            <a:outerShdw blurRad="38100" dist="38100" dir="2700000" algn="tl">
              <a:srgbClr val="000000"/>
            </a:outerShdw>
          </a:effectLst>
          <a:latin typeface="Hoefler Text" charset="0"/>
          <a:ea typeface="ヒラギノ明朝 ProN W3" charset="0"/>
          <a:cs typeface="ヒラギノ明朝 ProN W3" charset="0"/>
          <a:sym typeface="Hoefler Text" charset="0"/>
        </a:defRPr>
      </a:lvl9pPr>
    </p:titleStyle>
    <p:bodyStyle>
      <a:lvl1pPr algn="ctr" rtl="0" fontAlgn="base">
        <a:lnSpc>
          <a:spcPct val="120000"/>
        </a:lnSpc>
        <a:spcBef>
          <a:spcPct val="0"/>
        </a:spcBef>
        <a:spcAft>
          <a:spcPct val="0"/>
        </a:spcAft>
        <a:defRPr sz="3200" i="1">
          <a:solidFill>
            <a:schemeClr val="tx1"/>
          </a:solidFill>
          <a:effectLst>
            <a:outerShdw blurRad="38100" dist="38100" dir="2700000" algn="tl">
              <a:srgbClr val="000000"/>
            </a:outerShdw>
          </a:effectLst>
          <a:latin typeface="+mn-lt"/>
          <a:ea typeface="+mn-ea"/>
          <a:cs typeface="+mn-cs"/>
          <a:sym typeface="Hoefler Text" charset="0"/>
        </a:defRPr>
      </a:lvl1pPr>
      <a:lvl2pPr algn="ctr" rtl="0" fontAlgn="base">
        <a:lnSpc>
          <a:spcPct val="120000"/>
        </a:lnSpc>
        <a:spcBef>
          <a:spcPct val="0"/>
        </a:spcBef>
        <a:spcAft>
          <a:spcPct val="0"/>
        </a:spcAft>
        <a:defRPr sz="3200" i="1">
          <a:solidFill>
            <a:schemeClr val="tx1"/>
          </a:solidFill>
          <a:effectLst>
            <a:outerShdw blurRad="38100" dist="38100" dir="2700000" algn="tl">
              <a:srgbClr val="000000"/>
            </a:outerShdw>
          </a:effectLst>
          <a:latin typeface="+mn-lt"/>
          <a:ea typeface="+mn-ea"/>
          <a:cs typeface="+mn-cs"/>
          <a:sym typeface="Hoefler Text" charset="0"/>
        </a:defRPr>
      </a:lvl2pPr>
      <a:lvl3pPr algn="ctr" rtl="0" fontAlgn="base">
        <a:lnSpc>
          <a:spcPct val="120000"/>
        </a:lnSpc>
        <a:spcBef>
          <a:spcPct val="0"/>
        </a:spcBef>
        <a:spcAft>
          <a:spcPct val="0"/>
        </a:spcAft>
        <a:defRPr sz="3200" i="1">
          <a:solidFill>
            <a:schemeClr val="tx1"/>
          </a:solidFill>
          <a:effectLst>
            <a:outerShdw blurRad="38100" dist="38100" dir="2700000" algn="tl">
              <a:srgbClr val="000000"/>
            </a:outerShdw>
          </a:effectLst>
          <a:latin typeface="+mn-lt"/>
          <a:ea typeface="+mn-ea"/>
          <a:cs typeface="+mn-cs"/>
          <a:sym typeface="Hoefler Text" charset="0"/>
        </a:defRPr>
      </a:lvl3pPr>
      <a:lvl4pPr algn="ctr" rtl="0" fontAlgn="base">
        <a:lnSpc>
          <a:spcPct val="120000"/>
        </a:lnSpc>
        <a:spcBef>
          <a:spcPct val="0"/>
        </a:spcBef>
        <a:spcAft>
          <a:spcPct val="0"/>
        </a:spcAft>
        <a:defRPr sz="3200" i="1">
          <a:solidFill>
            <a:schemeClr val="tx1"/>
          </a:solidFill>
          <a:effectLst>
            <a:outerShdw blurRad="38100" dist="38100" dir="2700000" algn="tl">
              <a:srgbClr val="000000"/>
            </a:outerShdw>
          </a:effectLst>
          <a:latin typeface="+mn-lt"/>
          <a:ea typeface="+mn-ea"/>
          <a:cs typeface="+mn-cs"/>
          <a:sym typeface="Hoefler Text" charset="0"/>
        </a:defRPr>
      </a:lvl4pPr>
      <a:lvl5pPr algn="ctr" rtl="0" fontAlgn="base">
        <a:lnSpc>
          <a:spcPct val="120000"/>
        </a:lnSpc>
        <a:spcBef>
          <a:spcPct val="0"/>
        </a:spcBef>
        <a:spcAft>
          <a:spcPct val="0"/>
        </a:spcAft>
        <a:defRPr sz="3200" i="1">
          <a:solidFill>
            <a:schemeClr val="tx1"/>
          </a:solidFill>
          <a:effectLst>
            <a:outerShdw blurRad="38100" dist="38100" dir="2700000" algn="tl">
              <a:srgbClr val="000000"/>
            </a:outerShdw>
          </a:effectLst>
          <a:latin typeface="+mn-lt"/>
          <a:ea typeface="+mn-ea"/>
          <a:cs typeface="+mn-cs"/>
          <a:sym typeface="Hoefler Text" charset="0"/>
        </a:defRPr>
      </a:lvl5pPr>
      <a:lvl6pPr marL="457200" algn="ctr" rtl="0" fontAlgn="base">
        <a:lnSpc>
          <a:spcPct val="120000"/>
        </a:lnSpc>
        <a:spcBef>
          <a:spcPct val="0"/>
        </a:spcBef>
        <a:spcAft>
          <a:spcPct val="0"/>
        </a:spcAft>
        <a:defRPr sz="3200" i="1">
          <a:solidFill>
            <a:schemeClr val="tx1"/>
          </a:solidFill>
          <a:effectLst>
            <a:outerShdw blurRad="38100" dist="38100" dir="2700000" algn="tl">
              <a:srgbClr val="000000"/>
            </a:outerShdw>
          </a:effectLst>
          <a:latin typeface="+mn-lt"/>
          <a:ea typeface="+mn-ea"/>
          <a:cs typeface="+mn-cs"/>
          <a:sym typeface="Hoefler Text" charset="0"/>
        </a:defRPr>
      </a:lvl6pPr>
      <a:lvl7pPr marL="914400" algn="ctr" rtl="0" fontAlgn="base">
        <a:lnSpc>
          <a:spcPct val="120000"/>
        </a:lnSpc>
        <a:spcBef>
          <a:spcPct val="0"/>
        </a:spcBef>
        <a:spcAft>
          <a:spcPct val="0"/>
        </a:spcAft>
        <a:defRPr sz="3200" i="1">
          <a:solidFill>
            <a:schemeClr val="tx1"/>
          </a:solidFill>
          <a:effectLst>
            <a:outerShdw blurRad="38100" dist="38100" dir="2700000" algn="tl">
              <a:srgbClr val="000000"/>
            </a:outerShdw>
          </a:effectLst>
          <a:latin typeface="+mn-lt"/>
          <a:ea typeface="+mn-ea"/>
          <a:cs typeface="+mn-cs"/>
          <a:sym typeface="Hoefler Text" charset="0"/>
        </a:defRPr>
      </a:lvl7pPr>
      <a:lvl8pPr marL="1371600" algn="ctr" rtl="0" fontAlgn="base">
        <a:lnSpc>
          <a:spcPct val="120000"/>
        </a:lnSpc>
        <a:spcBef>
          <a:spcPct val="0"/>
        </a:spcBef>
        <a:spcAft>
          <a:spcPct val="0"/>
        </a:spcAft>
        <a:defRPr sz="3200" i="1">
          <a:solidFill>
            <a:schemeClr val="tx1"/>
          </a:solidFill>
          <a:effectLst>
            <a:outerShdw blurRad="38100" dist="38100" dir="2700000" algn="tl">
              <a:srgbClr val="000000"/>
            </a:outerShdw>
          </a:effectLst>
          <a:latin typeface="+mn-lt"/>
          <a:ea typeface="+mn-ea"/>
          <a:cs typeface="+mn-cs"/>
          <a:sym typeface="Hoefler Text" charset="0"/>
        </a:defRPr>
      </a:lvl8pPr>
      <a:lvl9pPr marL="1828800" algn="ctr" rtl="0" fontAlgn="base">
        <a:lnSpc>
          <a:spcPct val="120000"/>
        </a:lnSpc>
        <a:spcBef>
          <a:spcPct val="0"/>
        </a:spcBef>
        <a:spcAft>
          <a:spcPct val="0"/>
        </a:spcAft>
        <a:defRPr sz="3200" i="1">
          <a:solidFill>
            <a:schemeClr val="tx1"/>
          </a:solidFill>
          <a:effectLst>
            <a:outerShdw blurRad="38100" dist="38100" dir="2700000" algn="tl">
              <a:srgbClr val="000000"/>
            </a:outerShdw>
          </a:effectLst>
          <a:latin typeface="+mn-lt"/>
          <a:ea typeface="+mn-ea"/>
          <a:cs typeface="+mn-cs"/>
          <a:sym typeface="Hoefler Text"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6145" name="Rectangle 1"/>
          <p:cNvSpPr>
            <a:spLocks noChangeArrowheads="1"/>
          </p:cNvSpPr>
          <p:nvPr>
            <p:ph type="title"/>
          </p:nvPr>
        </p:nvSpPr>
        <p:spPr bwMode="auto">
          <a:xfrm>
            <a:off x="1270000" y="749300"/>
            <a:ext cx="10464800" cy="1651000"/>
          </a:xfrm>
          <a:prstGeom prst="rect">
            <a:avLst/>
          </a:prstGeom>
          <a:noFill/>
          <a:ln w="12700">
            <a:noFill/>
            <a:miter lim="800000"/>
            <a:headEnd/>
            <a:tailEnd/>
          </a:ln>
          <a:effectLst>
            <a:outerShdw dist="12699" dir="5400000" algn="ctr" rotWithShape="0">
              <a:schemeClr val="bg2">
                <a:alpha val="50000"/>
              </a:schemeClr>
            </a:outerShdw>
          </a:effectLst>
        </p:spPr>
        <p:txBody>
          <a:bodyPr vert="horz" wrap="square" lIns="50800" tIns="50800" rIns="50800" bIns="50800" numCol="1" anchor="ctr" anchorCtr="0" compatLnSpc="1">
            <a:prstTxWarp prst="textNoShape">
              <a:avLst/>
            </a:prstTxWarp>
          </a:bodyPr>
          <a:lstStyle/>
          <a:p>
            <a:pPr lvl="0"/>
            <a:r>
              <a:rPr lang="en-US" smtClean="0">
                <a:sym typeface="Hoefler Text" charset="0"/>
              </a:rPr>
              <a:t>Click to edit Master title style</a:t>
            </a:r>
          </a:p>
        </p:txBody>
      </p:sp>
      <p:sp>
        <p:nvSpPr>
          <p:cNvPr id="6146" name="Rectangle 2"/>
          <p:cNvSpPr>
            <a:spLocks noChangeArrowheads="1"/>
          </p:cNvSpPr>
          <p:nvPr>
            <p:ph type="body" idx="1"/>
          </p:nvPr>
        </p:nvSpPr>
        <p:spPr bwMode="auto">
          <a:xfrm>
            <a:off x="6756400" y="2984500"/>
            <a:ext cx="4978400" cy="5715000"/>
          </a:xfrm>
          <a:prstGeom prst="rect">
            <a:avLst/>
          </a:prstGeom>
          <a:noFill/>
          <a:ln w="12700">
            <a:noFill/>
            <a:miter lim="800000"/>
            <a:headEnd/>
            <a:tailEnd/>
          </a:ln>
          <a:effectLst/>
        </p:spPr>
        <p:txBody>
          <a:bodyPr vert="horz" wrap="square" lIns="50800" tIns="50800" rIns="50800" bIns="50800" numCol="1" anchor="ctr" anchorCtr="0" compatLnSpc="1">
            <a:prstTxWarp prst="textNoShape">
              <a:avLst/>
            </a:prstTxWarp>
          </a:bodyPr>
          <a:lstStyle/>
          <a:p>
            <a:pPr lvl="0"/>
            <a:r>
              <a:rPr lang="en-US" smtClean="0">
                <a:sym typeface="Hoefler Text" charset="0"/>
              </a:rPr>
              <a:t>Click to edit Master text styles</a:t>
            </a:r>
          </a:p>
          <a:p>
            <a:pPr lvl="1"/>
            <a:r>
              <a:rPr lang="en-US" smtClean="0">
                <a:sym typeface="Hoefler Text" charset="0"/>
              </a:rPr>
              <a:t>Second level</a:t>
            </a:r>
          </a:p>
          <a:p>
            <a:pPr lvl="2"/>
            <a:r>
              <a:rPr lang="en-US" smtClean="0">
                <a:sym typeface="Hoefler Text" charset="0"/>
              </a:rPr>
              <a:t>Third level</a:t>
            </a:r>
          </a:p>
          <a:p>
            <a:pPr lvl="3"/>
            <a:r>
              <a:rPr lang="en-US" smtClean="0">
                <a:sym typeface="Hoefler Text" charset="0"/>
              </a:rPr>
              <a:t>Fourth level</a:t>
            </a:r>
          </a:p>
          <a:p>
            <a:pPr lvl="4"/>
            <a:r>
              <a:rPr lang="en-US" smtClean="0">
                <a:sym typeface="Hoefler Text" charset="0"/>
              </a:rPr>
              <a:t>Fifth level</a:t>
            </a:r>
          </a:p>
        </p:txBody>
      </p:sp>
    </p:spTree>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Lst>
  <p:transition/>
  <p:txStyles>
    <p:titleStyle>
      <a:lvl1pPr algn="ctr" rtl="0" fontAlgn="base">
        <a:spcBef>
          <a:spcPct val="0"/>
        </a:spcBef>
        <a:spcAft>
          <a:spcPct val="0"/>
        </a:spcAft>
        <a:defRPr sz="7800">
          <a:solidFill>
            <a:srgbClr val="AEA17D"/>
          </a:solidFill>
          <a:effectLst>
            <a:outerShdw blurRad="38100" dist="38100" dir="2700000" algn="tl">
              <a:srgbClr val="000000"/>
            </a:outerShdw>
          </a:effectLst>
          <a:latin typeface="+mj-lt"/>
          <a:ea typeface="+mj-ea"/>
          <a:cs typeface="+mj-cs"/>
          <a:sym typeface="Hoefler Text" charset="0"/>
        </a:defRPr>
      </a:lvl1pPr>
      <a:lvl2pPr algn="ctr" rtl="0" fontAlgn="base">
        <a:spcBef>
          <a:spcPct val="0"/>
        </a:spcBef>
        <a:spcAft>
          <a:spcPct val="0"/>
        </a:spcAft>
        <a:defRPr sz="7800">
          <a:solidFill>
            <a:srgbClr val="AEA17D"/>
          </a:solidFill>
          <a:effectLst>
            <a:outerShdw blurRad="38100" dist="38100" dir="2700000" algn="tl">
              <a:srgbClr val="000000"/>
            </a:outerShdw>
          </a:effectLst>
          <a:latin typeface="Hoefler Text" charset="0"/>
          <a:ea typeface="ヒラギノ明朝 ProN W3" charset="0"/>
          <a:cs typeface="ヒラギノ明朝 ProN W3" charset="0"/>
          <a:sym typeface="Hoefler Text" charset="0"/>
        </a:defRPr>
      </a:lvl2pPr>
      <a:lvl3pPr algn="ctr" rtl="0" fontAlgn="base">
        <a:spcBef>
          <a:spcPct val="0"/>
        </a:spcBef>
        <a:spcAft>
          <a:spcPct val="0"/>
        </a:spcAft>
        <a:defRPr sz="7800">
          <a:solidFill>
            <a:srgbClr val="AEA17D"/>
          </a:solidFill>
          <a:effectLst>
            <a:outerShdw blurRad="38100" dist="38100" dir="2700000" algn="tl">
              <a:srgbClr val="000000"/>
            </a:outerShdw>
          </a:effectLst>
          <a:latin typeface="Hoefler Text" charset="0"/>
          <a:ea typeface="ヒラギノ明朝 ProN W3" charset="0"/>
          <a:cs typeface="ヒラギノ明朝 ProN W3" charset="0"/>
          <a:sym typeface="Hoefler Text" charset="0"/>
        </a:defRPr>
      </a:lvl3pPr>
      <a:lvl4pPr algn="ctr" rtl="0" fontAlgn="base">
        <a:spcBef>
          <a:spcPct val="0"/>
        </a:spcBef>
        <a:spcAft>
          <a:spcPct val="0"/>
        </a:spcAft>
        <a:defRPr sz="7800">
          <a:solidFill>
            <a:srgbClr val="AEA17D"/>
          </a:solidFill>
          <a:effectLst>
            <a:outerShdw blurRad="38100" dist="38100" dir="2700000" algn="tl">
              <a:srgbClr val="000000"/>
            </a:outerShdw>
          </a:effectLst>
          <a:latin typeface="Hoefler Text" charset="0"/>
          <a:ea typeface="ヒラギノ明朝 ProN W3" charset="0"/>
          <a:cs typeface="ヒラギノ明朝 ProN W3" charset="0"/>
          <a:sym typeface="Hoefler Text" charset="0"/>
        </a:defRPr>
      </a:lvl4pPr>
      <a:lvl5pPr algn="ctr" rtl="0" fontAlgn="base">
        <a:spcBef>
          <a:spcPct val="0"/>
        </a:spcBef>
        <a:spcAft>
          <a:spcPct val="0"/>
        </a:spcAft>
        <a:defRPr sz="7800">
          <a:solidFill>
            <a:srgbClr val="AEA17D"/>
          </a:solidFill>
          <a:effectLst>
            <a:outerShdw blurRad="38100" dist="38100" dir="2700000" algn="tl">
              <a:srgbClr val="000000"/>
            </a:outerShdw>
          </a:effectLst>
          <a:latin typeface="Hoefler Text" charset="0"/>
          <a:ea typeface="ヒラギノ明朝 ProN W3" charset="0"/>
          <a:cs typeface="ヒラギノ明朝 ProN W3" charset="0"/>
          <a:sym typeface="Hoefler Text" charset="0"/>
        </a:defRPr>
      </a:lvl5pPr>
      <a:lvl6pPr marL="457200" algn="ctr" rtl="0" fontAlgn="base">
        <a:spcBef>
          <a:spcPct val="0"/>
        </a:spcBef>
        <a:spcAft>
          <a:spcPct val="0"/>
        </a:spcAft>
        <a:defRPr sz="7800">
          <a:solidFill>
            <a:srgbClr val="AEA17D"/>
          </a:solidFill>
          <a:effectLst>
            <a:outerShdw blurRad="38100" dist="38100" dir="2700000" algn="tl">
              <a:srgbClr val="000000"/>
            </a:outerShdw>
          </a:effectLst>
          <a:latin typeface="Hoefler Text" charset="0"/>
          <a:ea typeface="ヒラギノ明朝 ProN W3" charset="0"/>
          <a:cs typeface="ヒラギノ明朝 ProN W3" charset="0"/>
          <a:sym typeface="Hoefler Text" charset="0"/>
        </a:defRPr>
      </a:lvl6pPr>
      <a:lvl7pPr marL="914400" algn="ctr" rtl="0" fontAlgn="base">
        <a:spcBef>
          <a:spcPct val="0"/>
        </a:spcBef>
        <a:spcAft>
          <a:spcPct val="0"/>
        </a:spcAft>
        <a:defRPr sz="7800">
          <a:solidFill>
            <a:srgbClr val="AEA17D"/>
          </a:solidFill>
          <a:effectLst>
            <a:outerShdw blurRad="38100" dist="38100" dir="2700000" algn="tl">
              <a:srgbClr val="000000"/>
            </a:outerShdw>
          </a:effectLst>
          <a:latin typeface="Hoefler Text" charset="0"/>
          <a:ea typeface="ヒラギノ明朝 ProN W3" charset="0"/>
          <a:cs typeface="ヒラギノ明朝 ProN W3" charset="0"/>
          <a:sym typeface="Hoefler Text" charset="0"/>
        </a:defRPr>
      </a:lvl7pPr>
      <a:lvl8pPr marL="1371600" algn="ctr" rtl="0" fontAlgn="base">
        <a:spcBef>
          <a:spcPct val="0"/>
        </a:spcBef>
        <a:spcAft>
          <a:spcPct val="0"/>
        </a:spcAft>
        <a:defRPr sz="7800">
          <a:solidFill>
            <a:srgbClr val="AEA17D"/>
          </a:solidFill>
          <a:effectLst>
            <a:outerShdw blurRad="38100" dist="38100" dir="2700000" algn="tl">
              <a:srgbClr val="000000"/>
            </a:outerShdw>
          </a:effectLst>
          <a:latin typeface="Hoefler Text" charset="0"/>
          <a:ea typeface="ヒラギノ明朝 ProN W3" charset="0"/>
          <a:cs typeface="ヒラギノ明朝 ProN W3" charset="0"/>
          <a:sym typeface="Hoefler Text" charset="0"/>
        </a:defRPr>
      </a:lvl8pPr>
      <a:lvl9pPr marL="1828800" algn="ctr" rtl="0" fontAlgn="base">
        <a:spcBef>
          <a:spcPct val="0"/>
        </a:spcBef>
        <a:spcAft>
          <a:spcPct val="0"/>
        </a:spcAft>
        <a:defRPr sz="7800">
          <a:solidFill>
            <a:srgbClr val="AEA17D"/>
          </a:solidFill>
          <a:effectLst>
            <a:outerShdw blurRad="38100" dist="38100" dir="2700000" algn="tl">
              <a:srgbClr val="000000"/>
            </a:outerShdw>
          </a:effectLst>
          <a:latin typeface="Hoefler Text" charset="0"/>
          <a:ea typeface="ヒラギノ明朝 ProN W3" charset="0"/>
          <a:cs typeface="ヒラギノ明朝 ProN W3" charset="0"/>
          <a:sym typeface="Hoefler Text" charset="0"/>
        </a:defRPr>
      </a:lvl9pPr>
    </p:titleStyle>
    <p:bodyStyle>
      <a:lvl1pPr marL="508000" indent="-508000" algn="l" rtl="0" fontAlgn="base">
        <a:spcBef>
          <a:spcPts val="2800"/>
        </a:spcBef>
        <a:spcAft>
          <a:spcPct val="0"/>
        </a:spcAft>
        <a:buSzPct val="100000"/>
        <a:buChar char="•"/>
        <a:defRPr sz="3600" i="1">
          <a:solidFill>
            <a:schemeClr val="tx1"/>
          </a:solidFill>
          <a:effectLst>
            <a:outerShdw blurRad="38100" dist="38100" dir="2700000" algn="tl">
              <a:srgbClr val="000000"/>
            </a:outerShdw>
          </a:effectLst>
          <a:latin typeface="+mn-lt"/>
          <a:ea typeface="+mn-ea"/>
          <a:cs typeface="+mn-cs"/>
          <a:sym typeface="Hoefler Text" charset="0"/>
        </a:defRPr>
      </a:lvl1pPr>
      <a:lvl2pPr marL="838200" indent="-508000" algn="l" rtl="0" fontAlgn="base">
        <a:spcBef>
          <a:spcPts val="2800"/>
        </a:spcBef>
        <a:spcAft>
          <a:spcPct val="0"/>
        </a:spcAft>
        <a:buSzPct val="100000"/>
        <a:buChar char="•"/>
        <a:defRPr sz="3600" i="1">
          <a:solidFill>
            <a:schemeClr val="tx1"/>
          </a:solidFill>
          <a:effectLst>
            <a:outerShdw blurRad="38100" dist="38100" dir="2700000" algn="tl">
              <a:srgbClr val="000000"/>
            </a:outerShdw>
          </a:effectLst>
          <a:latin typeface="+mn-lt"/>
          <a:ea typeface="+mn-ea"/>
          <a:cs typeface="+mn-cs"/>
          <a:sym typeface="Hoefler Text" charset="0"/>
        </a:defRPr>
      </a:lvl2pPr>
      <a:lvl3pPr marL="1219200" indent="-508000" algn="l" rtl="0" fontAlgn="base">
        <a:spcBef>
          <a:spcPts val="2800"/>
        </a:spcBef>
        <a:spcAft>
          <a:spcPct val="0"/>
        </a:spcAft>
        <a:buSzPct val="100000"/>
        <a:buChar char="•"/>
        <a:defRPr sz="3600" i="1">
          <a:solidFill>
            <a:schemeClr val="tx1"/>
          </a:solidFill>
          <a:effectLst>
            <a:outerShdw blurRad="38100" dist="38100" dir="2700000" algn="tl">
              <a:srgbClr val="000000"/>
            </a:outerShdw>
          </a:effectLst>
          <a:latin typeface="+mn-lt"/>
          <a:ea typeface="+mn-ea"/>
          <a:cs typeface="+mn-cs"/>
          <a:sym typeface="Hoefler Text" charset="0"/>
        </a:defRPr>
      </a:lvl3pPr>
      <a:lvl4pPr marL="1600200" indent="-508000" algn="l" rtl="0" fontAlgn="base">
        <a:spcBef>
          <a:spcPts val="2800"/>
        </a:spcBef>
        <a:spcAft>
          <a:spcPct val="0"/>
        </a:spcAft>
        <a:buSzPct val="100000"/>
        <a:buChar char="•"/>
        <a:defRPr sz="3600" i="1">
          <a:solidFill>
            <a:schemeClr val="tx1"/>
          </a:solidFill>
          <a:effectLst>
            <a:outerShdw blurRad="38100" dist="38100" dir="2700000" algn="tl">
              <a:srgbClr val="000000"/>
            </a:outerShdw>
          </a:effectLst>
          <a:latin typeface="+mn-lt"/>
          <a:ea typeface="+mn-ea"/>
          <a:cs typeface="+mn-cs"/>
          <a:sym typeface="Hoefler Text" charset="0"/>
        </a:defRPr>
      </a:lvl4pPr>
      <a:lvl5pPr marL="1981200" indent="-508000" algn="l" rtl="0" fontAlgn="base">
        <a:spcBef>
          <a:spcPts val="2800"/>
        </a:spcBef>
        <a:spcAft>
          <a:spcPct val="0"/>
        </a:spcAft>
        <a:buSzPct val="100000"/>
        <a:buChar char="•"/>
        <a:defRPr sz="3600" i="1">
          <a:solidFill>
            <a:schemeClr val="tx1"/>
          </a:solidFill>
          <a:effectLst>
            <a:outerShdw blurRad="38100" dist="38100" dir="2700000" algn="tl">
              <a:srgbClr val="000000"/>
            </a:outerShdw>
          </a:effectLst>
          <a:latin typeface="+mn-lt"/>
          <a:ea typeface="+mn-ea"/>
          <a:cs typeface="+mn-cs"/>
          <a:sym typeface="Hoefler Text" charset="0"/>
        </a:defRPr>
      </a:lvl5pPr>
      <a:lvl6pPr marL="2438400" indent="-508000" algn="l" rtl="0" fontAlgn="base">
        <a:spcBef>
          <a:spcPts val="2800"/>
        </a:spcBef>
        <a:spcAft>
          <a:spcPct val="0"/>
        </a:spcAft>
        <a:buSzPct val="100000"/>
        <a:buChar char="•"/>
        <a:defRPr sz="3600" i="1">
          <a:solidFill>
            <a:schemeClr val="tx1"/>
          </a:solidFill>
          <a:effectLst>
            <a:outerShdw blurRad="38100" dist="38100" dir="2700000" algn="tl">
              <a:srgbClr val="000000"/>
            </a:outerShdw>
          </a:effectLst>
          <a:latin typeface="+mn-lt"/>
          <a:ea typeface="+mn-ea"/>
          <a:cs typeface="+mn-cs"/>
          <a:sym typeface="Hoefler Text" charset="0"/>
        </a:defRPr>
      </a:lvl6pPr>
      <a:lvl7pPr marL="2895600" indent="-508000" algn="l" rtl="0" fontAlgn="base">
        <a:spcBef>
          <a:spcPts val="2800"/>
        </a:spcBef>
        <a:spcAft>
          <a:spcPct val="0"/>
        </a:spcAft>
        <a:buSzPct val="100000"/>
        <a:buChar char="•"/>
        <a:defRPr sz="3600" i="1">
          <a:solidFill>
            <a:schemeClr val="tx1"/>
          </a:solidFill>
          <a:effectLst>
            <a:outerShdw blurRad="38100" dist="38100" dir="2700000" algn="tl">
              <a:srgbClr val="000000"/>
            </a:outerShdw>
          </a:effectLst>
          <a:latin typeface="+mn-lt"/>
          <a:ea typeface="+mn-ea"/>
          <a:cs typeface="+mn-cs"/>
          <a:sym typeface="Hoefler Text" charset="0"/>
        </a:defRPr>
      </a:lvl7pPr>
      <a:lvl8pPr marL="3352800" indent="-508000" algn="l" rtl="0" fontAlgn="base">
        <a:spcBef>
          <a:spcPts val="2800"/>
        </a:spcBef>
        <a:spcAft>
          <a:spcPct val="0"/>
        </a:spcAft>
        <a:buSzPct val="100000"/>
        <a:buChar char="•"/>
        <a:defRPr sz="3600" i="1">
          <a:solidFill>
            <a:schemeClr val="tx1"/>
          </a:solidFill>
          <a:effectLst>
            <a:outerShdw blurRad="38100" dist="38100" dir="2700000" algn="tl">
              <a:srgbClr val="000000"/>
            </a:outerShdw>
          </a:effectLst>
          <a:latin typeface="+mn-lt"/>
          <a:ea typeface="+mn-ea"/>
          <a:cs typeface="+mn-cs"/>
          <a:sym typeface="Hoefler Text" charset="0"/>
        </a:defRPr>
      </a:lvl8pPr>
      <a:lvl9pPr marL="3810000" indent="-508000" algn="l" rtl="0" fontAlgn="base">
        <a:spcBef>
          <a:spcPts val="2800"/>
        </a:spcBef>
        <a:spcAft>
          <a:spcPct val="0"/>
        </a:spcAft>
        <a:buSzPct val="100000"/>
        <a:buChar char="•"/>
        <a:defRPr sz="3600" i="1">
          <a:solidFill>
            <a:schemeClr val="tx1"/>
          </a:solidFill>
          <a:effectLst>
            <a:outerShdw blurRad="38100" dist="38100" dir="2700000" algn="tl">
              <a:srgbClr val="000000"/>
            </a:outerShdw>
          </a:effectLst>
          <a:latin typeface="+mn-lt"/>
          <a:ea typeface="+mn-ea"/>
          <a:cs typeface="+mn-cs"/>
          <a:sym typeface="Hoefler Text"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7169" name="Rectangle 1"/>
          <p:cNvSpPr>
            <a:spLocks noChangeArrowheads="1"/>
          </p:cNvSpPr>
          <p:nvPr>
            <p:ph type="title"/>
          </p:nvPr>
        </p:nvSpPr>
        <p:spPr bwMode="auto">
          <a:xfrm>
            <a:off x="1320800" y="749300"/>
            <a:ext cx="10464800" cy="1651000"/>
          </a:xfrm>
          <a:prstGeom prst="rect">
            <a:avLst/>
          </a:prstGeom>
          <a:noFill/>
          <a:ln w="12700">
            <a:noFill/>
            <a:miter lim="800000"/>
            <a:headEnd/>
            <a:tailEnd/>
          </a:ln>
          <a:effectLst>
            <a:outerShdw dist="12699" dir="5400000" algn="ctr" rotWithShape="0">
              <a:schemeClr val="bg2">
                <a:alpha val="50000"/>
              </a:schemeClr>
            </a:outerShdw>
          </a:effectLst>
        </p:spPr>
        <p:txBody>
          <a:bodyPr vert="horz" wrap="square" lIns="50800" tIns="50800" rIns="50800" bIns="50800" numCol="1" anchor="ctr" anchorCtr="0" compatLnSpc="1">
            <a:prstTxWarp prst="textNoShape">
              <a:avLst/>
            </a:prstTxWarp>
          </a:bodyPr>
          <a:lstStyle/>
          <a:p>
            <a:pPr lvl="0"/>
            <a:r>
              <a:rPr lang="en-US" smtClean="0">
                <a:sym typeface="Hoefler Text" charset="0"/>
              </a:rPr>
              <a:t>Click to edit Master title style</a:t>
            </a:r>
          </a:p>
        </p:txBody>
      </p:sp>
      <p:sp>
        <p:nvSpPr>
          <p:cNvPr id="7170" name="Rectangle 2"/>
          <p:cNvSpPr>
            <a:spLocks noChangeArrowheads="1"/>
          </p:cNvSpPr>
          <p:nvPr>
            <p:ph type="body" idx="1"/>
          </p:nvPr>
        </p:nvSpPr>
        <p:spPr bwMode="auto">
          <a:xfrm>
            <a:off x="1320800" y="2984500"/>
            <a:ext cx="10464800" cy="5715000"/>
          </a:xfrm>
          <a:prstGeom prst="rect">
            <a:avLst/>
          </a:prstGeom>
          <a:noFill/>
          <a:ln w="12700">
            <a:noFill/>
            <a:miter lim="800000"/>
            <a:headEnd/>
            <a:tailEnd/>
          </a:ln>
          <a:effectLst/>
        </p:spPr>
        <p:txBody>
          <a:bodyPr vert="horz" wrap="square" lIns="50800" tIns="50800" rIns="50800" bIns="50800" numCol="1" anchor="t" anchorCtr="0" compatLnSpc="1">
            <a:prstTxWarp prst="textNoShape">
              <a:avLst/>
            </a:prstTxWarp>
          </a:bodyPr>
          <a:lstStyle/>
          <a:p>
            <a:pPr lvl="0"/>
            <a:r>
              <a:rPr lang="en-US" smtClean="0">
                <a:sym typeface="Hoefler Text" charset="0"/>
              </a:rPr>
              <a:t>Click to edit Master text styles</a:t>
            </a:r>
          </a:p>
          <a:p>
            <a:pPr lvl="1"/>
            <a:r>
              <a:rPr lang="en-US" smtClean="0">
                <a:sym typeface="Hoefler Text" charset="0"/>
              </a:rPr>
              <a:t>Second level</a:t>
            </a:r>
          </a:p>
          <a:p>
            <a:pPr lvl="2"/>
            <a:r>
              <a:rPr lang="en-US" smtClean="0">
                <a:sym typeface="Hoefler Text" charset="0"/>
              </a:rPr>
              <a:t>Third level</a:t>
            </a:r>
          </a:p>
          <a:p>
            <a:pPr lvl="3"/>
            <a:r>
              <a:rPr lang="en-US" smtClean="0">
                <a:sym typeface="Hoefler Text" charset="0"/>
              </a:rPr>
              <a:t>Fourth level</a:t>
            </a:r>
          </a:p>
          <a:p>
            <a:pPr lvl="4"/>
            <a:r>
              <a:rPr lang="en-US" smtClean="0">
                <a:sym typeface="Hoefler Text" charset="0"/>
              </a:rPr>
              <a:t>Fifth level</a:t>
            </a:r>
          </a:p>
        </p:txBody>
      </p:sp>
    </p:spTree>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Lst>
  <p:transition/>
  <p:txStyles>
    <p:titleStyle>
      <a:lvl1pPr algn="ctr" rtl="0" fontAlgn="base">
        <a:spcBef>
          <a:spcPct val="0"/>
        </a:spcBef>
        <a:spcAft>
          <a:spcPct val="0"/>
        </a:spcAft>
        <a:defRPr sz="7800">
          <a:solidFill>
            <a:srgbClr val="AEA17D"/>
          </a:solidFill>
          <a:effectLst>
            <a:outerShdw blurRad="38100" dist="38100" dir="2700000" algn="tl">
              <a:srgbClr val="000000"/>
            </a:outerShdw>
          </a:effectLst>
          <a:latin typeface="+mj-lt"/>
          <a:ea typeface="+mj-ea"/>
          <a:cs typeface="+mj-cs"/>
          <a:sym typeface="Hoefler Text" charset="0"/>
        </a:defRPr>
      </a:lvl1pPr>
      <a:lvl2pPr algn="ctr" rtl="0" fontAlgn="base">
        <a:spcBef>
          <a:spcPct val="0"/>
        </a:spcBef>
        <a:spcAft>
          <a:spcPct val="0"/>
        </a:spcAft>
        <a:defRPr sz="7800">
          <a:solidFill>
            <a:srgbClr val="AEA17D"/>
          </a:solidFill>
          <a:effectLst>
            <a:outerShdw blurRad="38100" dist="38100" dir="2700000" algn="tl">
              <a:srgbClr val="000000"/>
            </a:outerShdw>
          </a:effectLst>
          <a:latin typeface="Hoefler Text" charset="0"/>
          <a:ea typeface="ヒラギノ明朝 ProN W3" charset="0"/>
          <a:cs typeface="ヒラギノ明朝 ProN W3" charset="0"/>
          <a:sym typeface="Hoefler Text" charset="0"/>
        </a:defRPr>
      </a:lvl2pPr>
      <a:lvl3pPr algn="ctr" rtl="0" fontAlgn="base">
        <a:spcBef>
          <a:spcPct val="0"/>
        </a:spcBef>
        <a:spcAft>
          <a:spcPct val="0"/>
        </a:spcAft>
        <a:defRPr sz="7800">
          <a:solidFill>
            <a:srgbClr val="AEA17D"/>
          </a:solidFill>
          <a:effectLst>
            <a:outerShdw blurRad="38100" dist="38100" dir="2700000" algn="tl">
              <a:srgbClr val="000000"/>
            </a:outerShdw>
          </a:effectLst>
          <a:latin typeface="Hoefler Text" charset="0"/>
          <a:ea typeface="ヒラギノ明朝 ProN W3" charset="0"/>
          <a:cs typeface="ヒラギノ明朝 ProN W3" charset="0"/>
          <a:sym typeface="Hoefler Text" charset="0"/>
        </a:defRPr>
      </a:lvl3pPr>
      <a:lvl4pPr algn="ctr" rtl="0" fontAlgn="base">
        <a:spcBef>
          <a:spcPct val="0"/>
        </a:spcBef>
        <a:spcAft>
          <a:spcPct val="0"/>
        </a:spcAft>
        <a:defRPr sz="7800">
          <a:solidFill>
            <a:srgbClr val="AEA17D"/>
          </a:solidFill>
          <a:effectLst>
            <a:outerShdw blurRad="38100" dist="38100" dir="2700000" algn="tl">
              <a:srgbClr val="000000"/>
            </a:outerShdw>
          </a:effectLst>
          <a:latin typeface="Hoefler Text" charset="0"/>
          <a:ea typeface="ヒラギノ明朝 ProN W3" charset="0"/>
          <a:cs typeface="ヒラギノ明朝 ProN W3" charset="0"/>
          <a:sym typeface="Hoefler Text" charset="0"/>
        </a:defRPr>
      </a:lvl4pPr>
      <a:lvl5pPr algn="ctr" rtl="0" fontAlgn="base">
        <a:spcBef>
          <a:spcPct val="0"/>
        </a:spcBef>
        <a:spcAft>
          <a:spcPct val="0"/>
        </a:spcAft>
        <a:defRPr sz="7800">
          <a:solidFill>
            <a:srgbClr val="AEA17D"/>
          </a:solidFill>
          <a:effectLst>
            <a:outerShdw blurRad="38100" dist="38100" dir="2700000" algn="tl">
              <a:srgbClr val="000000"/>
            </a:outerShdw>
          </a:effectLst>
          <a:latin typeface="Hoefler Text" charset="0"/>
          <a:ea typeface="ヒラギノ明朝 ProN W3" charset="0"/>
          <a:cs typeface="ヒラギノ明朝 ProN W3" charset="0"/>
          <a:sym typeface="Hoefler Text" charset="0"/>
        </a:defRPr>
      </a:lvl5pPr>
      <a:lvl6pPr marL="457200" algn="ctr" rtl="0" fontAlgn="base">
        <a:spcBef>
          <a:spcPct val="0"/>
        </a:spcBef>
        <a:spcAft>
          <a:spcPct val="0"/>
        </a:spcAft>
        <a:defRPr sz="7800">
          <a:solidFill>
            <a:srgbClr val="AEA17D"/>
          </a:solidFill>
          <a:effectLst>
            <a:outerShdw blurRad="38100" dist="38100" dir="2700000" algn="tl">
              <a:srgbClr val="000000"/>
            </a:outerShdw>
          </a:effectLst>
          <a:latin typeface="Hoefler Text" charset="0"/>
          <a:ea typeface="ヒラギノ明朝 ProN W3" charset="0"/>
          <a:cs typeface="ヒラギノ明朝 ProN W3" charset="0"/>
          <a:sym typeface="Hoefler Text" charset="0"/>
        </a:defRPr>
      </a:lvl6pPr>
      <a:lvl7pPr marL="914400" algn="ctr" rtl="0" fontAlgn="base">
        <a:spcBef>
          <a:spcPct val="0"/>
        </a:spcBef>
        <a:spcAft>
          <a:spcPct val="0"/>
        </a:spcAft>
        <a:defRPr sz="7800">
          <a:solidFill>
            <a:srgbClr val="AEA17D"/>
          </a:solidFill>
          <a:effectLst>
            <a:outerShdw blurRad="38100" dist="38100" dir="2700000" algn="tl">
              <a:srgbClr val="000000"/>
            </a:outerShdw>
          </a:effectLst>
          <a:latin typeface="Hoefler Text" charset="0"/>
          <a:ea typeface="ヒラギノ明朝 ProN W3" charset="0"/>
          <a:cs typeface="ヒラギノ明朝 ProN W3" charset="0"/>
          <a:sym typeface="Hoefler Text" charset="0"/>
        </a:defRPr>
      </a:lvl7pPr>
      <a:lvl8pPr marL="1371600" algn="ctr" rtl="0" fontAlgn="base">
        <a:spcBef>
          <a:spcPct val="0"/>
        </a:spcBef>
        <a:spcAft>
          <a:spcPct val="0"/>
        </a:spcAft>
        <a:defRPr sz="7800">
          <a:solidFill>
            <a:srgbClr val="AEA17D"/>
          </a:solidFill>
          <a:effectLst>
            <a:outerShdw blurRad="38100" dist="38100" dir="2700000" algn="tl">
              <a:srgbClr val="000000"/>
            </a:outerShdw>
          </a:effectLst>
          <a:latin typeface="Hoefler Text" charset="0"/>
          <a:ea typeface="ヒラギノ明朝 ProN W3" charset="0"/>
          <a:cs typeface="ヒラギノ明朝 ProN W3" charset="0"/>
          <a:sym typeface="Hoefler Text" charset="0"/>
        </a:defRPr>
      </a:lvl8pPr>
      <a:lvl9pPr marL="1828800" algn="ctr" rtl="0" fontAlgn="base">
        <a:spcBef>
          <a:spcPct val="0"/>
        </a:spcBef>
        <a:spcAft>
          <a:spcPct val="0"/>
        </a:spcAft>
        <a:defRPr sz="7800">
          <a:solidFill>
            <a:srgbClr val="AEA17D"/>
          </a:solidFill>
          <a:effectLst>
            <a:outerShdw blurRad="38100" dist="38100" dir="2700000" algn="tl">
              <a:srgbClr val="000000"/>
            </a:outerShdw>
          </a:effectLst>
          <a:latin typeface="Hoefler Text" charset="0"/>
          <a:ea typeface="ヒラギノ明朝 ProN W3" charset="0"/>
          <a:cs typeface="ヒラギノ明朝 ProN W3" charset="0"/>
          <a:sym typeface="Hoefler Text" charset="0"/>
        </a:defRPr>
      </a:lvl9pPr>
    </p:titleStyle>
    <p:bodyStyle>
      <a:lvl1pPr marL="508000" indent="-508000" algn="l" rtl="0" fontAlgn="base">
        <a:lnSpc>
          <a:spcPct val="120000"/>
        </a:lnSpc>
        <a:spcBef>
          <a:spcPts val="2800"/>
        </a:spcBef>
        <a:spcAft>
          <a:spcPct val="0"/>
        </a:spcAft>
        <a:buSzPct val="100000"/>
        <a:buChar char="•"/>
        <a:defRPr sz="3600" i="1">
          <a:solidFill>
            <a:schemeClr val="tx1"/>
          </a:solidFill>
          <a:effectLst>
            <a:outerShdw blurRad="38100" dist="38100" dir="2700000" algn="tl">
              <a:srgbClr val="000000"/>
            </a:outerShdw>
          </a:effectLst>
          <a:latin typeface="+mn-lt"/>
          <a:ea typeface="+mn-ea"/>
          <a:cs typeface="+mn-cs"/>
          <a:sym typeface="Hoefler Text" charset="0"/>
        </a:defRPr>
      </a:lvl1pPr>
      <a:lvl2pPr marL="838200" indent="-508000" algn="l" rtl="0" fontAlgn="base">
        <a:lnSpc>
          <a:spcPct val="120000"/>
        </a:lnSpc>
        <a:spcBef>
          <a:spcPts val="2800"/>
        </a:spcBef>
        <a:spcAft>
          <a:spcPct val="0"/>
        </a:spcAft>
        <a:buSzPct val="100000"/>
        <a:buChar char="•"/>
        <a:defRPr sz="3600" i="1">
          <a:solidFill>
            <a:schemeClr val="tx1"/>
          </a:solidFill>
          <a:effectLst>
            <a:outerShdw blurRad="38100" dist="38100" dir="2700000" algn="tl">
              <a:srgbClr val="000000"/>
            </a:outerShdw>
          </a:effectLst>
          <a:latin typeface="+mn-lt"/>
          <a:ea typeface="+mn-ea"/>
          <a:cs typeface="+mn-cs"/>
          <a:sym typeface="Hoefler Text" charset="0"/>
        </a:defRPr>
      </a:lvl2pPr>
      <a:lvl3pPr marL="1219200" indent="-508000" algn="l" rtl="0" fontAlgn="base">
        <a:lnSpc>
          <a:spcPct val="120000"/>
        </a:lnSpc>
        <a:spcBef>
          <a:spcPts val="2800"/>
        </a:spcBef>
        <a:spcAft>
          <a:spcPct val="0"/>
        </a:spcAft>
        <a:buSzPct val="100000"/>
        <a:buChar char="•"/>
        <a:defRPr sz="3600" i="1">
          <a:solidFill>
            <a:schemeClr val="tx1"/>
          </a:solidFill>
          <a:effectLst>
            <a:outerShdw blurRad="38100" dist="38100" dir="2700000" algn="tl">
              <a:srgbClr val="000000"/>
            </a:outerShdw>
          </a:effectLst>
          <a:latin typeface="+mn-lt"/>
          <a:ea typeface="+mn-ea"/>
          <a:cs typeface="+mn-cs"/>
          <a:sym typeface="Hoefler Text" charset="0"/>
        </a:defRPr>
      </a:lvl3pPr>
      <a:lvl4pPr marL="1600200" indent="-508000" algn="l" rtl="0" fontAlgn="base">
        <a:lnSpc>
          <a:spcPct val="120000"/>
        </a:lnSpc>
        <a:spcBef>
          <a:spcPts val="2800"/>
        </a:spcBef>
        <a:spcAft>
          <a:spcPct val="0"/>
        </a:spcAft>
        <a:buSzPct val="100000"/>
        <a:buChar char="•"/>
        <a:defRPr sz="3600" i="1">
          <a:solidFill>
            <a:schemeClr val="tx1"/>
          </a:solidFill>
          <a:effectLst>
            <a:outerShdw blurRad="38100" dist="38100" dir="2700000" algn="tl">
              <a:srgbClr val="000000"/>
            </a:outerShdw>
          </a:effectLst>
          <a:latin typeface="+mn-lt"/>
          <a:ea typeface="+mn-ea"/>
          <a:cs typeface="+mn-cs"/>
          <a:sym typeface="Hoefler Text" charset="0"/>
        </a:defRPr>
      </a:lvl4pPr>
      <a:lvl5pPr marL="1981200" indent="-508000" algn="l" rtl="0" fontAlgn="base">
        <a:lnSpc>
          <a:spcPct val="120000"/>
        </a:lnSpc>
        <a:spcBef>
          <a:spcPts val="2800"/>
        </a:spcBef>
        <a:spcAft>
          <a:spcPct val="0"/>
        </a:spcAft>
        <a:buSzPct val="100000"/>
        <a:buChar char="•"/>
        <a:defRPr sz="3600" i="1">
          <a:solidFill>
            <a:schemeClr val="tx1"/>
          </a:solidFill>
          <a:effectLst>
            <a:outerShdw blurRad="38100" dist="38100" dir="2700000" algn="tl">
              <a:srgbClr val="000000"/>
            </a:outerShdw>
          </a:effectLst>
          <a:latin typeface="+mn-lt"/>
          <a:ea typeface="+mn-ea"/>
          <a:cs typeface="+mn-cs"/>
          <a:sym typeface="Hoefler Text" charset="0"/>
        </a:defRPr>
      </a:lvl5pPr>
      <a:lvl6pPr marL="2438400" indent="-508000" algn="l" rtl="0" fontAlgn="base">
        <a:lnSpc>
          <a:spcPct val="120000"/>
        </a:lnSpc>
        <a:spcBef>
          <a:spcPts val="2800"/>
        </a:spcBef>
        <a:spcAft>
          <a:spcPct val="0"/>
        </a:spcAft>
        <a:buSzPct val="100000"/>
        <a:buChar char="•"/>
        <a:defRPr sz="3600" i="1">
          <a:solidFill>
            <a:schemeClr val="tx1"/>
          </a:solidFill>
          <a:effectLst>
            <a:outerShdw blurRad="38100" dist="38100" dir="2700000" algn="tl">
              <a:srgbClr val="000000"/>
            </a:outerShdw>
          </a:effectLst>
          <a:latin typeface="+mn-lt"/>
          <a:ea typeface="+mn-ea"/>
          <a:cs typeface="+mn-cs"/>
          <a:sym typeface="Hoefler Text" charset="0"/>
        </a:defRPr>
      </a:lvl6pPr>
      <a:lvl7pPr marL="2895600" indent="-508000" algn="l" rtl="0" fontAlgn="base">
        <a:lnSpc>
          <a:spcPct val="120000"/>
        </a:lnSpc>
        <a:spcBef>
          <a:spcPts val="2800"/>
        </a:spcBef>
        <a:spcAft>
          <a:spcPct val="0"/>
        </a:spcAft>
        <a:buSzPct val="100000"/>
        <a:buChar char="•"/>
        <a:defRPr sz="3600" i="1">
          <a:solidFill>
            <a:schemeClr val="tx1"/>
          </a:solidFill>
          <a:effectLst>
            <a:outerShdw blurRad="38100" dist="38100" dir="2700000" algn="tl">
              <a:srgbClr val="000000"/>
            </a:outerShdw>
          </a:effectLst>
          <a:latin typeface="+mn-lt"/>
          <a:ea typeface="+mn-ea"/>
          <a:cs typeface="+mn-cs"/>
          <a:sym typeface="Hoefler Text" charset="0"/>
        </a:defRPr>
      </a:lvl7pPr>
      <a:lvl8pPr marL="3352800" indent="-508000" algn="l" rtl="0" fontAlgn="base">
        <a:lnSpc>
          <a:spcPct val="120000"/>
        </a:lnSpc>
        <a:spcBef>
          <a:spcPts val="2800"/>
        </a:spcBef>
        <a:spcAft>
          <a:spcPct val="0"/>
        </a:spcAft>
        <a:buSzPct val="100000"/>
        <a:buChar char="•"/>
        <a:defRPr sz="3600" i="1">
          <a:solidFill>
            <a:schemeClr val="tx1"/>
          </a:solidFill>
          <a:effectLst>
            <a:outerShdw blurRad="38100" dist="38100" dir="2700000" algn="tl">
              <a:srgbClr val="000000"/>
            </a:outerShdw>
          </a:effectLst>
          <a:latin typeface="+mn-lt"/>
          <a:ea typeface="+mn-ea"/>
          <a:cs typeface="+mn-cs"/>
          <a:sym typeface="Hoefler Text" charset="0"/>
        </a:defRPr>
      </a:lvl8pPr>
      <a:lvl9pPr marL="3810000" indent="-508000" algn="l" rtl="0" fontAlgn="base">
        <a:lnSpc>
          <a:spcPct val="120000"/>
        </a:lnSpc>
        <a:spcBef>
          <a:spcPts val="2800"/>
        </a:spcBef>
        <a:spcAft>
          <a:spcPct val="0"/>
        </a:spcAft>
        <a:buSzPct val="100000"/>
        <a:buChar char="•"/>
        <a:defRPr sz="3600" i="1">
          <a:solidFill>
            <a:schemeClr val="tx1"/>
          </a:solidFill>
          <a:effectLst>
            <a:outerShdw blurRad="38100" dist="38100" dir="2700000" algn="tl">
              <a:srgbClr val="000000"/>
            </a:outerShdw>
          </a:effectLst>
          <a:latin typeface="+mn-lt"/>
          <a:ea typeface="+mn-ea"/>
          <a:cs typeface="+mn-cs"/>
          <a:sym typeface="Hoefler Text"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8193" name="Rectangle 1"/>
          <p:cNvSpPr>
            <a:spLocks noChangeArrowheads="1"/>
          </p:cNvSpPr>
          <p:nvPr>
            <p:ph type="title"/>
          </p:nvPr>
        </p:nvSpPr>
        <p:spPr bwMode="auto">
          <a:xfrm>
            <a:off x="1270000" y="749300"/>
            <a:ext cx="10464800" cy="1651000"/>
          </a:xfrm>
          <a:prstGeom prst="rect">
            <a:avLst/>
          </a:prstGeom>
          <a:noFill/>
          <a:ln w="12700">
            <a:noFill/>
            <a:miter lim="800000"/>
            <a:headEnd/>
            <a:tailEnd/>
          </a:ln>
          <a:effectLst>
            <a:outerShdw dist="12699" dir="5400000" algn="ctr" rotWithShape="0">
              <a:schemeClr val="bg2">
                <a:alpha val="50000"/>
              </a:schemeClr>
            </a:outerShdw>
          </a:effectLst>
        </p:spPr>
        <p:txBody>
          <a:bodyPr vert="horz" wrap="square" lIns="50800" tIns="50800" rIns="50800" bIns="50800" numCol="1" anchor="ctr" anchorCtr="0" compatLnSpc="1">
            <a:prstTxWarp prst="textNoShape">
              <a:avLst/>
            </a:prstTxWarp>
          </a:bodyPr>
          <a:lstStyle/>
          <a:p>
            <a:pPr lvl="0"/>
            <a:r>
              <a:rPr lang="en-US" smtClean="0">
                <a:sym typeface="Hoefler Text" charset="0"/>
              </a:rPr>
              <a:t>Click to edit Master title style</a:t>
            </a:r>
          </a:p>
        </p:txBody>
      </p:sp>
      <p:sp>
        <p:nvSpPr>
          <p:cNvPr id="8194" name="Rectangle 2"/>
          <p:cNvSpPr>
            <a:spLocks noChangeArrowheads="1"/>
          </p:cNvSpPr>
          <p:nvPr>
            <p:ph type="body" idx="1"/>
          </p:nvPr>
        </p:nvSpPr>
        <p:spPr bwMode="auto">
          <a:xfrm>
            <a:off x="1270000" y="2984500"/>
            <a:ext cx="4978400" cy="5715000"/>
          </a:xfrm>
          <a:prstGeom prst="rect">
            <a:avLst/>
          </a:prstGeom>
          <a:noFill/>
          <a:ln w="12700">
            <a:noFill/>
            <a:miter lim="800000"/>
            <a:headEnd/>
            <a:tailEnd/>
          </a:ln>
          <a:effectLst/>
        </p:spPr>
        <p:txBody>
          <a:bodyPr vert="horz" wrap="square" lIns="50800" tIns="50800" rIns="50800" bIns="50800" numCol="1" anchor="ctr" anchorCtr="0" compatLnSpc="1">
            <a:prstTxWarp prst="textNoShape">
              <a:avLst/>
            </a:prstTxWarp>
          </a:bodyPr>
          <a:lstStyle/>
          <a:p>
            <a:pPr lvl="0"/>
            <a:r>
              <a:rPr lang="en-US" smtClean="0">
                <a:sym typeface="Hoefler Text" charset="0"/>
              </a:rPr>
              <a:t>Click to edit Master text styles</a:t>
            </a:r>
          </a:p>
          <a:p>
            <a:pPr lvl="1"/>
            <a:r>
              <a:rPr lang="en-US" smtClean="0">
                <a:sym typeface="Hoefler Text" charset="0"/>
              </a:rPr>
              <a:t>Second level</a:t>
            </a:r>
          </a:p>
          <a:p>
            <a:pPr lvl="2"/>
            <a:r>
              <a:rPr lang="en-US" smtClean="0">
                <a:sym typeface="Hoefler Text" charset="0"/>
              </a:rPr>
              <a:t>Third level</a:t>
            </a:r>
          </a:p>
          <a:p>
            <a:pPr lvl="3"/>
            <a:r>
              <a:rPr lang="en-US" smtClean="0">
                <a:sym typeface="Hoefler Text" charset="0"/>
              </a:rPr>
              <a:t>Fourth level</a:t>
            </a:r>
          </a:p>
          <a:p>
            <a:pPr lvl="4"/>
            <a:r>
              <a:rPr lang="en-US" smtClean="0">
                <a:sym typeface="Hoefler Text" charset="0"/>
              </a:rPr>
              <a:t>Fifth level</a:t>
            </a:r>
          </a:p>
        </p:txBody>
      </p:sp>
    </p:spTree>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 id="2147483747" r:id="rId11"/>
  </p:sldLayoutIdLst>
  <p:transition/>
  <p:txStyles>
    <p:titleStyle>
      <a:lvl1pPr algn="ctr" rtl="0" fontAlgn="base">
        <a:spcBef>
          <a:spcPct val="0"/>
        </a:spcBef>
        <a:spcAft>
          <a:spcPct val="0"/>
        </a:spcAft>
        <a:defRPr sz="7800">
          <a:solidFill>
            <a:srgbClr val="AEA17D"/>
          </a:solidFill>
          <a:effectLst>
            <a:outerShdw blurRad="38100" dist="38100" dir="2700000" algn="tl">
              <a:srgbClr val="000000"/>
            </a:outerShdw>
          </a:effectLst>
          <a:latin typeface="+mj-lt"/>
          <a:ea typeface="+mj-ea"/>
          <a:cs typeface="+mj-cs"/>
          <a:sym typeface="Hoefler Text" charset="0"/>
        </a:defRPr>
      </a:lvl1pPr>
      <a:lvl2pPr algn="ctr" rtl="0" fontAlgn="base">
        <a:spcBef>
          <a:spcPct val="0"/>
        </a:spcBef>
        <a:spcAft>
          <a:spcPct val="0"/>
        </a:spcAft>
        <a:defRPr sz="7800">
          <a:solidFill>
            <a:srgbClr val="AEA17D"/>
          </a:solidFill>
          <a:effectLst>
            <a:outerShdw blurRad="38100" dist="38100" dir="2700000" algn="tl">
              <a:srgbClr val="000000"/>
            </a:outerShdw>
          </a:effectLst>
          <a:latin typeface="Hoefler Text" charset="0"/>
          <a:ea typeface="ヒラギノ明朝 ProN W3" charset="0"/>
          <a:cs typeface="ヒラギノ明朝 ProN W3" charset="0"/>
          <a:sym typeface="Hoefler Text" charset="0"/>
        </a:defRPr>
      </a:lvl2pPr>
      <a:lvl3pPr algn="ctr" rtl="0" fontAlgn="base">
        <a:spcBef>
          <a:spcPct val="0"/>
        </a:spcBef>
        <a:spcAft>
          <a:spcPct val="0"/>
        </a:spcAft>
        <a:defRPr sz="7800">
          <a:solidFill>
            <a:srgbClr val="AEA17D"/>
          </a:solidFill>
          <a:effectLst>
            <a:outerShdw blurRad="38100" dist="38100" dir="2700000" algn="tl">
              <a:srgbClr val="000000"/>
            </a:outerShdw>
          </a:effectLst>
          <a:latin typeface="Hoefler Text" charset="0"/>
          <a:ea typeface="ヒラギノ明朝 ProN W3" charset="0"/>
          <a:cs typeface="ヒラギノ明朝 ProN W3" charset="0"/>
          <a:sym typeface="Hoefler Text" charset="0"/>
        </a:defRPr>
      </a:lvl3pPr>
      <a:lvl4pPr algn="ctr" rtl="0" fontAlgn="base">
        <a:spcBef>
          <a:spcPct val="0"/>
        </a:spcBef>
        <a:spcAft>
          <a:spcPct val="0"/>
        </a:spcAft>
        <a:defRPr sz="7800">
          <a:solidFill>
            <a:srgbClr val="AEA17D"/>
          </a:solidFill>
          <a:effectLst>
            <a:outerShdw blurRad="38100" dist="38100" dir="2700000" algn="tl">
              <a:srgbClr val="000000"/>
            </a:outerShdw>
          </a:effectLst>
          <a:latin typeface="Hoefler Text" charset="0"/>
          <a:ea typeface="ヒラギノ明朝 ProN W3" charset="0"/>
          <a:cs typeface="ヒラギノ明朝 ProN W3" charset="0"/>
          <a:sym typeface="Hoefler Text" charset="0"/>
        </a:defRPr>
      </a:lvl4pPr>
      <a:lvl5pPr algn="ctr" rtl="0" fontAlgn="base">
        <a:spcBef>
          <a:spcPct val="0"/>
        </a:spcBef>
        <a:spcAft>
          <a:spcPct val="0"/>
        </a:spcAft>
        <a:defRPr sz="7800">
          <a:solidFill>
            <a:srgbClr val="AEA17D"/>
          </a:solidFill>
          <a:effectLst>
            <a:outerShdw blurRad="38100" dist="38100" dir="2700000" algn="tl">
              <a:srgbClr val="000000"/>
            </a:outerShdw>
          </a:effectLst>
          <a:latin typeface="Hoefler Text" charset="0"/>
          <a:ea typeface="ヒラギノ明朝 ProN W3" charset="0"/>
          <a:cs typeface="ヒラギノ明朝 ProN W3" charset="0"/>
          <a:sym typeface="Hoefler Text" charset="0"/>
        </a:defRPr>
      </a:lvl5pPr>
      <a:lvl6pPr marL="457200" algn="ctr" rtl="0" fontAlgn="base">
        <a:spcBef>
          <a:spcPct val="0"/>
        </a:spcBef>
        <a:spcAft>
          <a:spcPct val="0"/>
        </a:spcAft>
        <a:defRPr sz="7800">
          <a:solidFill>
            <a:srgbClr val="AEA17D"/>
          </a:solidFill>
          <a:effectLst>
            <a:outerShdw blurRad="38100" dist="38100" dir="2700000" algn="tl">
              <a:srgbClr val="000000"/>
            </a:outerShdw>
          </a:effectLst>
          <a:latin typeface="Hoefler Text" charset="0"/>
          <a:ea typeface="ヒラギノ明朝 ProN W3" charset="0"/>
          <a:cs typeface="ヒラギノ明朝 ProN W3" charset="0"/>
          <a:sym typeface="Hoefler Text" charset="0"/>
        </a:defRPr>
      </a:lvl6pPr>
      <a:lvl7pPr marL="914400" algn="ctr" rtl="0" fontAlgn="base">
        <a:spcBef>
          <a:spcPct val="0"/>
        </a:spcBef>
        <a:spcAft>
          <a:spcPct val="0"/>
        </a:spcAft>
        <a:defRPr sz="7800">
          <a:solidFill>
            <a:srgbClr val="AEA17D"/>
          </a:solidFill>
          <a:effectLst>
            <a:outerShdw blurRad="38100" dist="38100" dir="2700000" algn="tl">
              <a:srgbClr val="000000"/>
            </a:outerShdw>
          </a:effectLst>
          <a:latin typeface="Hoefler Text" charset="0"/>
          <a:ea typeface="ヒラギノ明朝 ProN W3" charset="0"/>
          <a:cs typeface="ヒラギノ明朝 ProN W3" charset="0"/>
          <a:sym typeface="Hoefler Text" charset="0"/>
        </a:defRPr>
      </a:lvl7pPr>
      <a:lvl8pPr marL="1371600" algn="ctr" rtl="0" fontAlgn="base">
        <a:spcBef>
          <a:spcPct val="0"/>
        </a:spcBef>
        <a:spcAft>
          <a:spcPct val="0"/>
        </a:spcAft>
        <a:defRPr sz="7800">
          <a:solidFill>
            <a:srgbClr val="AEA17D"/>
          </a:solidFill>
          <a:effectLst>
            <a:outerShdw blurRad="38100" dist="38100" dir="2700000" algn="tl">
              <a:srgbClr val="000000"/>
            </a:outerShdw>
          </a:effectLst>
          <a:latin typeface="Hoefler Text" charset="0"/>
          <a:ea typeface="ヒラギノ明朝 ProN W3" charset="0"/>
          <a:cs typeface="ヒラギノ明朝 ProN W3" charset="0"/>
          <a:sym typeface="Hoefler Text" charset="0"/>
        </a:defRPr>
      </a:lvl8pPr>
      <a:lvl9pPr marL="1828800" algn="ctr" rtl="0" fontAlgn="base">
        <a:spcBef>
          <a:spcPct val="0"/>
        </a:spcBef>
        <a:spcAft>
          <a:spcPct val="0"/>
        </a:spcAft>
        <a:defRPr sz="7800">
          <a:solidFill>
            <a:srgbClr val="AEA17D"/>
          </a:solidFill>
          <a:effectLst>
            <a:outerShdw blurRad="38100" dist="38100" dir="2700000" algn="tl">
              <a:srgbClr val="000000"/>
            </a:outerShdw>
          </a:effectLst>
          <a:latin typeface="Hoefler Text" charset="0"/>
          <a:ea typeface="ヒラギノ明朝 ProN W3" charset="0"/>
          <a:cs typeface="ヒラギノ明朝 ProN W3" charset="0"/>
          <a:sym typeface="Hoefler Text" charset="0"/>
        </a:defRPr>
      </a:lvl9pPr>
    </p:titleStyle>
    <p:bodyStyle>
      <a:lvl1pPr marL="508000" indent="-508000" algn="l" rtl="0" fontAlgn="base">
        <a:spcBef>
          <a:spcPts val="2800"/>
        </a:spcBef>
        <a:spcAft>
          <a:spcPct val="0"/>
        </a:spcAft>
        <a:buSzPct val="100000"/>
        <a:buChar char="•"/>
        <a:defRPr sz="3600" i="1">
          <a:solidFill>
            <a:schemeClr val="tx1"/>
          </a:solidFill>
          <a:effectLst>
            <a:outerShdw blurRad="38100" dist="38100" dir="2700000" algn="tl">
              <a:srgbClr val="000000"/>
            </a:outerShdw>
          </a:effectLst>
          <a:latin typeface="+mn-lt"/>
          <a:ea typeface="+mn-ea"/>
          <a:cs typeface="+mn-cs"/>
          <a:sym typeface="Hoefler Text" charset="0"/>
        </a:defRPr>
      </a:lvl1pPr>
      <a:lvl2pPr marL="838200" indent="-508000" algn="l" rtl="0" fontAlgn="base">
        <a:spcBef>
          <a:spcPts val="2800"/>
        </a:spcBef>
        <a:spcAft>
          <a:spcPct val="0"/>
        </a:spcAft>
        <a:buSzPct val="100000"/>
        <a:buChar char="•"/>
        <a:defRPr sz="3600" i="1">
          <a:solidFill>
            <a:schemeClr val="tx1"/>
          </a:solidFill>
          <a:effectLst>
            <a:outerShdw blurRad="38100" dist="38100" dir="2700000" algn="tl">
              <a:srgbClr val="000000"/>
            </a:outerShdw>
          </a:effectLst>
          <a:latin typeface="+mn-lt"/>
          <a:ea typeface="+mn-ea"/>
          <a:cs typeface="+mn-cs"/>
          <a:sym typeface="Hoefler Text" charset="0"/>
        </a:defRPr>
      </a:lvl2pPr>
      <a:lvl3pPr marL="1219200" indent="-508000" algn="l" rtl="0" fontAlgn="base">
        <a:spcBef>
          <a:spcPts val="2800"/>
        </a:spcBef>
        <a:spcAft>
          <a:spcPct val="0"/>
        </a:spcAft>
        <a:buSzPct val="100000"/>
        <a:buChar char="•"/>
        <a:defRPr sz="3600" i="1">
          <a:solidFill>
            <a:schemeClr val="tx1"/>
          </a:solidFill>
          <a:effectLst>
            <a:outerShdw blurRad="38100" dist="38100" dir="2700000" algn="tl">
              <a:srgbClr val="000000"/>
            </a:outerShdw>
          </a:effectLst>
          <a:latin typeface="+mn-lt"/>
          <a:ea typeface="+mn-ea"/>
          <a:cs typeface="+mn-cs"/>
          <a:sym typeface="Hoefler Text" charset="0"/>
        </a:defRPr>
      </a:lvl3pPr>
      <a:lvl4pPr marL="1600200" indent="-508000" algn="l" rtl="0" fontAlgn="base">
        <a:spcBef>
          <a:spcPts val="2800"/>
        </a:spcBef>
        <a:spcAft>
          <a:spcPct val="0"/>
        </a:spcAft>
        <a:buSzPct val="100000"/>
        <a:buChar char="•"/>
        <a:defRPr sz="3600" i="1">
          <a:solidFill>
            <a:schemeClr val="tx1"/>
          </a:solidFill>
          <a:effectLst>
            <a:outerShdw blurRad="38100" dist="38100" dir="2700000" algn="tl">
              <a:srgbClr val="000000"/>
            </a:outerShdw>
          </a:effectLst>
          <a:latin typeface="+mn-lt"/>
          <a:ea typeface="+mn-ea"/>
          <a:cs typeface="+mn-cs"/>
          <a:sym typeface="Hoefler Text" charset="0"/>
        </a:defRPr>
      </a:lvl4pPr>
      <a:lvl5pPr marL="1981200" indent="-508000" algn="l" rtl="0" fontAlgn="base">
        <a:spcBef>
          <a:spcPts val="2800"/>
        </a:spcBef>
        <a:spcAft>
          <a:spcPct val="0"/>
        </a:spcAft>
        <a:buSzPct val="100000"/>
        <a:buChar char="•"/>
        <a:defRPr sz="3600" i="1">
          <a:solidFill>
            <a:schemeClr val="tx1"/>
          </a:solidFill>
          <a:effectLst>
            <a:outerShdw blurRad="38100" dist="38100" dir="2700000" algn="tl">
              <a:srgbClr val="000000"/>
            </a:outerShdw>
          </a:effectLst>
          <a:latin typeface="+mn-lt"/>
          <a:ea typeface="+mn-ea"/>
          <a:cs typeface="+mn-cs"/>
          <a:sym typeface="Hoefler Text" charset="0"/>
        </a:defRPr>
      </a:lvl5pPr>
      <a:lvl6pPr marL="2438400" indent="-508000" algn="l" rtl="0" fontAlgn="base">
        <a:spcBef>
          <a:spcPts val="2800"/>
        </a:spcBef>
        <a:spcAft>
          <a:spcPct val="0"/>
        </a:spcAft>
        <a:buSzPct val="100000"/>
        <a:buChar char="•"/>
        <a:defRPr sz="3600" i="1">
          <a:solidFill>
            <a:schemeClr val="tx1"/>
          </a:solidFill>
          <a:effectLst>
            <a:outerShdw blurRad="38100" dist="38100" dir="2700000" algn="tl">
              <a:srgbClr val="000000"/>
            </a:outerShdw>
          </a:effectLst>
          <a:latin typeface="+mn-lt"/>
          <a:ea typeface="+mn-ea"/>
          <a:cs typeface="+mn-cs"/>
          <a:sym typeface="Hoefler Text" charset="0"/>
        </a:defRPr>
      </a:lvl6pPr>
      <a:lvl7pPr marL="2895600" indent="-508000" algn="l" rtl="0" fontAlgn="base">
        <a:spcBef>
          <a:spcPts val="2800"/>
        </a:spcBef>
        <a:spcAft>
          <a:spcPct val="0"/>
        </a:spcAft>
        <a:buSzPct val="100000"/>
        <a:buChar char="•"/>
        <a:defRPr sz="3600" i="1">
          <a:solidFill>
            <a:schemeClr val="tx1"/>
          </a:solidFill>
          <a:effectLst>
            <a:outerShdw blurRad="38100" dist="38100" dir="2700000" algn="tl">
              <a:srgbClr val="000000"/>
            </a:outerShdw>
          </a:effectLst>
          <a:latin typeface="+mn-lt"/>
          <a:ea typeface="+mn-ea"/>
          <a:cs typeface="+mn-cs"/>
          <a:sym typeface="Hoefler Text" charset="0"/>
        </a:defRPr>
      </a:lvl7pPr>
      <a:lvl8pPr marL="3352800" indent="-508000" algn="l" rtl="0" fontAlgn="base">
        <a:spcBef>
          <a:spcPts val="2800"/>
        </a:spcBef>
        <a:spcAft>
          <a:spcPct val="0"/>
        </a:spcAft>
        <a:buSzPct val="100000"/>
        <a:buChar char="•"/>
        <a:defRPr sz="3600" i="1">
          <a:solidFill>
            <a:schemeClr val="tx1"/>
          </a:solidFill>
          <a:effectLst>
            <a:outerShdw blurRad="38100" dist="38100" dir="2700000" algn="tl">
              <a:srgbClr val="000000"/>
            </a:outerShdw>
          </a:effectLst>
          <a:latin typeface="+mn-lt"/>
          <a:ea typeface="+mn-ea"/>
          <a:cs typeface="+mn-cs"/>
          <a:sym typeface="Hoefler Text" charset="0"/>
        </a:defRPr>
      </a:lvl8pPr>
      <a:lvl9pPr marL="3810000" indent="-508000" algn="l" rtl="0" fontAlgn="base">
        <a:spcBef>
          <a:spcPts val="2800"/>
        </a:spcBef>
        <a:spcAft>
          <a:spcPct val="0"/>
        </a:spcAft>
        <a:buSzPct val="100000"/>
        <a:buChar char="•"/>
        <a:defRPr sz="3600" i="1">
          <a:solidFill>
            <a:schemeClr val="tx1"/>
          </a:solidFill>
          <a:effectLst>
            <a:outerShdw blurRad="38100" dist="38100" dir="2700000" algn="tl">
              <a:srgbClr val="000000"/>
            </a:outerShdw>
          </a:effectLst>
          <a:latin typeface="+mn-lt"/>
          <a:ea typeface="+mn-ea"/>
          <a:cs typeface="+mn-cs"/>
          <a:sym typeface="Hoefler Text"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9217" name="Rectangle 1"/>
          <p:cNvSpPr>
            <a:spLocks noChangeArrowheads="1"/>
          </p:cNvSpPr>
          <p:nvPr>
            <p:ph type="title"/>
          </p:nvPr>
        </p:nvSpPr>
        <p:spPr bwMode="auto">
          <a:xfrm>
            <a:off x="1270000" y="749300"/>
            <a:ext cx="10464800" cy="1651000"/>
          </a:xfrm>
          <a:prstGeom prst="rect">
            <a:avLst/>
          </a:prstGeom>
          <a:noFill/>
          <a:ln w="12700">
            <a:noFill/>
            <a:miter lim="800000"/>
            <a:headEnd/>
            <a:tailEnd/>
          </a:ln>
          <a:effectLst>
            <a:outerShdw dist="12699" dir="5400000" algn="ctr" rotWithShape="0">
              <a:schemeClr val="bg2">
                <a:alpha val="50000"/>
              </a:schemeClr>
            </a:outerShdw>
          </a:effectLst>
        </p:spPr>
        <p:txBody>
          <a:bodyPr vert="horz" wrap="square" lIns="50800" tIns="50800" rIns="50800" bIns="50800" numCol="1" anchor="ctr" anchorCtr="0" compatLnSpc="1">
            <a:prstTxWarp prst="textNoShape">
              <a:avLst/>
            </a:prstTxWarp>
          </a:bodyPr>
          <a:lstStyle/>
          <a:p>
            <a:pPr lvl="0"/>
            <a:r>
              <a:rPr lang="en-US" smtClean="0">
                <a:sym typeface="Hoefler Text" charset="0"/>
              </a:rPr>
              <a:t>Click to edit Master title style</a:t>
            </a:r>
          </a:p>
        </p:txBody>
      </p:sp>
      <p:sp>
        <p:nvSpPr>
          <p:cNvPr id="9218" name="Rectangle 2"/>
          <p:cNvSpPr>
            <a:spLocks noChangeArrowheads="1"/>
          </p:cNvSpPr>
          <p:nvPr>
            <p:ph type="body" idx="1"/>
          </p:nvPr>
        </p:nvSpPr>
        <p:spPr bwMode="auto">
          <a:xfrm>
            <a:off x="1270000" y="2984500"/>
            <a:ext cx="4978400" cy="5715000"/>
          </a:xfrm>
          <a:prstGeom prst="rect">
            <a:avLst/>
          </a:prstGeom>
          <a:noFill/>
          <a:ln w="12700">
            <a:noFill/>
            <a:miter lim="800000"/>
            <a:headEnd/>
            <a:tailEnd/>
          </a:ln>
          <a:effectLst/>
        </p:spPr>
        <p:txBody>
          <a:bodyPr vert="horz" wrap="square" lIns="50800" tIns="50800" rIns="50800" bIns="50800" numCol="1" anchor="ctr" anchorCtr="0" compatLnSpc="1">
            <a:prstTxWarp prst="textNoShape">
              <a:avLst/>
            </a:prstTxWarp>
          </a:bodyPr>
          <a:lstStyle/>
          <a:p>
            <a:pPr lvl="0"/>
            <a:r>
              <a:rPr lang="en-US" smtClean="0">
                <a:sym typeface="Hoefler Text" charset="0"/>
              </a:rPr>
              <a:t>Click to edit Master text styles</a:t>
            </a:r>
          </a:p>
          <a:p>
            <a:pPr lvl="1"/>
            <a:r>
              <a:rPr lang="en-US" smtClean="0">
                <a:sym typeface="Hoefler Text" charset="0"/>
              </a:rPr>
              <a:t>Second level</a:t>
            </a:r>
          </a:p>
          <a:p>
            <a:pPr lvl="2"/>
            <a:r>
              <a:rPr lang="en-US" smtClean="0">
                <a:sym typeface="Hoefler Text" charset="0"/>
              </a:rPr>
              <a:t>Third level</a:t>
            </a:r>
          </a:p>
          <a:p>
            <a:pPr lvl="3"/>
            <a:r>
              <a:rPr lang="en-US" smtClean="0">
                <a:sym typeface="Hoefler Text" charset="0"/>
              </a:rPr>
              <a:t>Fourth level</a:t>
            </a:r>
          </a:p>
          <a:p>
            <a:pPr lvl="4"/>
            <a:r>
              <a:rPr lang="en-US" smtClean="0">
                <a:sym typeface="Hoefler Text" charset="0"/>
              </a:rPr>
              <a:t>Fifth level</a:t>
            </a:r>
          </a:p>
        </p:txBody>
      </p:sp>
    </p:spTree>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2" r:id="rId5"/>
    <p:sldLayoutId id="2147483753" r:id="rId6"/>
    <p:sldLayoutId id="2147483754" r:id="rId7"/>
    <p:sldLayoutId id="2147483755" r:id="rId8"/>
    <p:sldLayoutId id="2147483756" r:id="rId9"/>
    <p:sldLayoutId id="2147483757" r:id="rId10"/>
    <p:sldLayoutId id="2147483758" r:id="rId11"/>
  </p:sldLayoutIdLst>
  <p:transition/>
  <p:txStyles>
    <p:titleStyle>
      <a:lvl1pPr algn="ctr" rtl="0" fontAlgn="base">
        <a:spcBef>
          <a:spcPct val="0"/>
        </a:spcBef>
        <a:spcAft>
          <a:spcPct val="0"/>
        </a:spcAft>
        <a:defRPr sz="7800">
          <a:solidFill>
            <a:srgbClr val="AEA17D"/>
          </a:solidFill>
          <a:effectLst>
            <a:outerShdw blurRad="38100" dist="38100" dir="2700000" algn="tl">
              <a:srgbClr val="000000"/>
            </a:outerShdw>
          </a:effectLst>
          <a:latin typeface="+mj-lt"/>
          <a:ea typeface="+mj-ea"/>
          <a:cs typeface="+mj-cs"/>
          <a:sym typeface="Hoefler Text" charset="0"/>
        </a:defRPr>
      </a:lvl1pPr>
      <a:lvl2pPr algn="ctr" rtl="0" fontAlgn="base">
        <a:spcBef>
          <a:spcPct val="0"/>
        </a:spcBef>
        <a:spcAft>
          <a:spcPct val="0"/>
        </a:spcAft>
        <a:defRPr sz="7800">
          <a:solidFill>
            <a:srgbClr val="AEA17D"/>
          </a:solidFill>
          <a:effectLst>
            <a:outerShdw blurRad="38100" dist="38100" dir="2700000" algn="tl">
              <a:srgbClr val="000000"/>
            </a:outerShdw>
          </a:effectLst>
          <a:latin typeface="Hoefler Text" charset="0"/>
          <a:ea typeface="ヒラギノ明朝 ProN W3" charset="0"/>
          <a:cs typeface="ヒラギノ明朝 ProN W3" charset="0"/>
          <a:sym typeface="Hoefler Text" charset="0"/>
        </a:defRPr>
      </a:lvl2pPr>
      <a:lvl3pPr algn="ctr" rtl="0" fontAlgn="base">
        <a:spcBef>
          <a:spcPct val="0"/>
        </a:spcBef>
        <a:spcAft>
          <a:spcPct val="0"/>
        </a:spcAft>
        <a:defRPr sz="7800">
          <a:solidFill>
            <a:srgbClr val="AEA17D"/>
          </a:solidFill>
          <a:effectLst>
            <a:outerShdw blurRad="38100" dist="38100" dir="2700000" algn="tl">
              <a:srgbClr val="000000"/>
            </a:outerShdw>
          </a:effectLst>
          <a:latin typeface="Hoefler Text" charset="0"/>
          <a:ea typeface="ヒラギノ明朝 ProN W3" charset="0"/>
          <a:cs typeface="ヒラギノ明朝 ProN W3" charset="0"/>
          <a:sym typeface="Hoefler Text" charset="0"/>
        </a:defRPr>
      </a:lvl3pPr>
      <a:lvl4pPr algn="ctr" rtl="0" fontAlgn="base">
        <a:spcBef>
          <a:spcPct val="0"/>
        </a:spcBef>
        <a:spcAft>
          <a:spcPct val="0"/>
        </a:spcAft>
        <a:defRPr sz="7800">
          <a:solidFill>
            <a:srgbClr val="AEA17D"/>
          </a:solidFill>
          <a:effectLst>
            <a:outerShdw blurRad="38100" dist="38100" dir="2700000" algn="tl">
              <a:srgbClr val="000000"/>
            </a:outerShdw>
          </a:effectLst>
          <a:latin typeface="Hoefler Text" charset="0"/>
          <a:ea typeface="ヒラギノ明朝 ProN W3" charset="0"/>
          <a:cs typeface="ヒラギノ明朝 ProN W3" charset="0"/>
          <a:sym typeface="Hoefler Text" charset="0"/>
        </a:defRPr>
      </a:lvl4pPr>
      <a:lvl5pPr algn="ctr" rtl="0" fontAlgn="base">
        <a:spcBef>
          <a:spcPct val="0"/>
        </a:spcBef>
        <a:spcAft>
          <a:spcPct val="0"/>
        </a:spcAft>
        <a:defRPr sz="7800">
          <a:solidFill>
            <a:srgbClr val="AEA17D"/>
          </a:solidFill>
          <a:effectLst>
            <a:outerShdw blurRad="38100" dist="38100" dir="2700000" algn="tl">
              <a:srgbClr val="000000"/>
            </a:outerShdw>
          </a:effectLst>
          <a:latin typeface="Hoefler Text" charset="0"/>
          <a:ea typeface="ヒラギノ明朝 ProN W3" charset="0"/>
          <a:cs typeface="ヒラギノ明朝 ProN W3" charset="0"/>
          <a:sym typeface="Hoefler Text" charset="0"/>
        </a:defRPr>
      </a:lvl5pPr>
      <a:lvl6pPr marL="457200" algn="ctr" rtl="0" fontAlgn="base">
        <a:spcBef>
          <a:spcPct val="0"/>
        </a:spcBef>
        <a:spcAft>
          <a:spcPct val="0"/>
        </a:spcAft>
        <a:defRPr sz="7800">
          <a:solidFill>
            <a:srgbClr val="AEA17D"/>
          </a:solidFill>
          <a:effectLst>
            <a:outerShdw blurRad="38100" dist="38100" dir="2700000" algn="tl">
              <a:srgbClr val="000000"/>
            </a:outerShdw>
          </a:effectLst>
          <a:latin typeface="Hoefler Text" charset="0"/>
          <a:ea typeface="ヒラギノ明朝 ProN W3" charset="0"/>
          <a:cs typeface="ヒラギノ明朝 ProN W3" charset="0"/>
          <a:sym typeface="Hoefler Text" charset="0"/>
        </a:defRPr>
      </a:lvl6pPr>
      <a:lvl7pPr marL="914400" algn="ctr" rtl="0" fontAlgn="base">
        <a:spcBef>
          <a:spcPct val="0"/>
        </a:spcBef>
        <a:spcAft>
          <a:spcPct val="0"/>
        </a:spcAft>
        <a:defRPr sz="7800">
          <a:solidFill>
            <a:srgbClr val="AEA17D"/>
          </a:solidFill>
          <a:effectLst>
            <a:outerShdw blurRad="38100" dist="38100" dir="2700000" algn="tl">
              <a:srgbClr val="000000"/>
            </a:outerShdw>
          </a:effectLst>
          <a:latin typeface="Hoefler Text" charset="0"/>
          <a:ea typeface="ヒラギノ明朝 ProN W3" charset="0"/>
          <a:cs typeface="ヒラギノ明朝 ProN W3" charset="0"/>
          <a:sym typeface="Hoefler Text" charset="0"/>
        </a:defRPr>
      </a:lvl7pPr>
      <a:lvl8pPr marL="1371600" algn="ctr" rtl="0" fontAlgn="base">
        <a:spcBef>
          <a:spcPct val="0"/>
        </a:spcBef>
        <a:spcAft>
          <a:spcPct val="0"/>
        </a:spcAft>
        <a:defRPr sz="7800">
          <a:solidFill>
            <a:srgbClr val="AEA17D"/>
          </a:solidFill>
          <a:effectLst>
            <a:outerShdw blurRad="38100" dist="38100" dir="2700000" algn="tl">
              <a:srgbClr val="000000"/>
            </a:outerShdw>
          </a:effectLst>
          <a:latin typeface="Hoefler Text" charset="0"/>
          <a:ea typeface="ヒラギノ明朝 ProN W3" charset="0"/>
          <a:cs typeface="ヒラギノ明朝 ProN W3" charset="0"/>
          <a:sym typeface="Hoefler Text" charset="0"/>
        </a:defRPr>
      </a:lvl8pPr>
      <a:lvl9pPr marL="1828800" algn="ctr" rtl="0" fontAlgn="base">
        <a:spcBef>
          <a:spcPct val="0"/>
        </a:spcBef>
        <a:spcAft>
          <a:spcPct val="0"/>
        </a:spcAft>
        <a:defRPr sz="7800">
          <a:solidFill>
            <a:srgbClr val="AEA17D"/>
          </a:solidFill>
          <a:effectLst>
            <a:outerShdw blurRad="38100" dist="38100" dir="2700000" algn="tl">
              <a:srgbClr val="000000"/>
            </a:outerShdw>
          </a:effectLst>
          <a:latin typeface="Hoefler Text" charset="0"/>
          <a:ea typeface="ヒラギノ明朝 ProN W3" charset="0"/>
          <a:cs typeface="ヒラギノ明朝 ProN W3" charset="0"/>
          <a:sym typeface="Hoefler Text" charset="0"/>
        </a:defRPr>
      </a:lvl9pPr>
    </p:titleStyle>
    <p:bodyStyle>
      <a:lvl1pPr marL="508000" indent="-508000" algn="l" rtl="0" fontAlgn="base">
        <a:spcBef>
          <a:spcPts val="2800"/>
        </a:spcBef>
        <a:spcAft>
          <a:spcPct val="0"/>
        </a:spcAft>
        <a:buSzPct val="100000"/>
        <a:buChar char="•"/>
        <a:defRPr sz="3600" i="1">
          <a:solidFill>
            <a:schemeClr val="tx1"/>
          </a:solidFill>
          <a:effectLst>
            <a:outerShdw blurRad="38100" dist="38100" dir="2700000" algn="tl">
              <a:srgbClr val="000000"/>
            </a:outerShdw>
          </a:effectLst>
          <a:latin typeface="+mn-lt"/>
          <a:ea typeface="+mn-ea"/>
          <a:cs typeface="+mn-cs"/>
          <a:sym typeface="Hoefler Text" charset="0"/>
        </a:defRPr>
      </a:lvl1pPr>
      <a:lvl2pPr marL="838200" indent="-508000" algn="l" rtl="0" fontAlgn="base">
        <a:spcBef>
          <a:spcPts val="2800"/>
        </a:spcBef>
        <a:spcAft>
          <a:spcPct val="0"/>
        </a:spcAft>
        <a:buSzPct val="100000"/>
        <a:buChar char="•"/>
        <a:defRPr sz="3600" i="1">
          <a:solidFill>
            <a:schemeClr val="tx1"/>
          </a:solidFill>
          <a:effectLst>
            <a:outerShdw blurRad="38100" dist="38100" dir="2700000" algn="tl">
              <a:srgbClr val="000000"/>
            </a:outerShdw>
          </a:effectLst>
          <a:latin typeface="+mn-lt"/>
          <a:ea typeface="+mn-ea"/>
          <a:cs typeface="+mn-cs"/>
          <a:sym typeface="Hoefler Text" charset="0"/>
        </a:defRPr>
      </a:lvl2pPr>
      <a:lvl3pPr marL="1219200" indent="-508000" algn="l" rtl="0" fontAlgn="base">
        <a:spcBef>
          <a:spcPts val="2800"/>
        </a:spcBef>
        <a:spcAft>
          <a:spcPct val="0"/>
        </a:spcAft>
        <a:buSzPct val="100000"/>
        <a:buChar char="•"/>
        <a:defRPr sz="3600" i="1">
          <a:solidFill>
            <a:schemeClr val="tx1"/>
          </a:solidFill>
          <a:effectLst>
            <a:outerShdw blurRad="38100" dist="38100" dir="2700000" algn="tl">
              <a:srgbClr val="000000"/>
            </a:outerShdw>
          </a:effectLst>
          <a:latin typeface="+mn-lt"/>
          <a:ea typeface="+mn-ea"/>
          <a:cs typeface="+mn-cs"/>
          <a:sym typeface="Hoefler Text" charset="0"/>
        </a:defRPr>
      </a:lvl3pPr>
      <a:lvl4pPr marL="1600200" indent="-508000" algn="l" rtl="0" fontAlgn="base">
        <a:spcBef>
          <a:spcPts val="2800"/>
        </a:spcBef>
        <a:spcAft>
          <a:spcPct val="0"/>
        </a:spcAft>
        <a:buSzPct val="100000"/>
        <a:buChar char="•"/>
        <a:defRPr sz="3600" i="1">
          <a:solidFill>
            <a:schemeClr val="tx1"/>
          </a:solidFill>
          <a:effectLst>
            <a:outerShdw blurRad="38100" dist="38100" dir="2700000" algn="tl">
              <a:srgbClr val="000000"/>
            </a:outerShdw>
          </a:effectLst>
          <a:latin typeface="+mn-lt"/>
          <a:ea typeface="+mn-ea"/>
          <a:cs typeface="+mn-cs"/>
          <a:sym typeface="Hoefler Text" charset="0"/>
        </a:defRPr>
      </a:lvl4pPr>
      <a:lvl5pPr marL="1981200" indent="-508000" algn="l" rtl="0" fontAlgn="base">
        <a:spcBef>
          <a:spcPts val="2800"/>
        </a:spcBef>
        <a:spcAft>
          <a:spcPct val="0"/>
        </a:spcAft>
        <a:buSzPct val="100000"/>
        <a:buChar char="•"/>
        <a:defRPr sz="3600" i="1">
          <a:solidFill>
            <a:schemeClr val="tx1"/>
          </a:solidFill>
          <a:effectLst>
            <a:outerShdw blurRad="38100" dist="38100" dir="2700000" algn="tl">
              <a:srgbClr val="000000"/>
            </a:outerShdw>
          </a:effectLst>
          <a:latin typeface="+mn-lt"/>
          <a:ea typeface="+mn-ea"/>
          <a:cs typeface="+mn-cs"/>
          <a:sym typeface="Hoefler Text" charset="0"/>
        </a:defRPr>
      </a:lvl5pPr>
      <a:lvl6pPr marL="2438400" indent="-508000" algn="l" rtl="0" fontAlgn="base">
        <a:spcBef>
          <a:spcPts val="2800"/>
        </a:spcBef>
        <a:spcAft>
          <a:spcPct val="0"/>
        </a:spcAft>
        <a:buSzPct val="100000"/>
        <a:buChar char="•"/>
        <a:defRPr sz="3600" i="1">
          <a:solidFill>
            <a:schemeClr val="tx1"/>
          </a:solidFill>
          <a:effectLst>
            <a:outerShdw blurRad="38100" dist="38100" dir="2700000" algn="tl">
              <a:srgbClr val="000000"/>
            </a:outerShdw>
          </a:effectLst>
          <a:latin typeface="+mn-lt"/>
          <a:ea typeface="+mn-ea"/>
          <a:cs typeface="+mn-cs"/>
          <a:sym typeface="Hoefler Text" charset="0"/>
        </a:defRPr>
      </a:lvl6pPr>
      <a:lvl7pPr marL="2895600" indent="-508000" algn="l" rtl="0" fontAlgn="base">
        <a:spcBef>
          <a:spcPts val="2800"/>
        </a:spcBef>
        <a:spcAft>
          <a:spcPct val="0"/>
        </a:spcAft>
        <a:buSzPct val="100000"/>
        <a:buChar char="•"/>
        <a:defRPr sz="3600" i="1">
          <a:solidFill>
            <a:schemeClr val="tx1"/>
          </a:solidFill>
          <a:effectLst>
            <a:outerShdw blurRad="38100" dist="38100" dir="2700000" algn="tl">
              <a:srgbClr val="000000"/>
            </a:outerShdw>
          </a:effectLst>
          <a:latin typeface="+mn-lt"/>
          <a:ea typeface="+mn-ea"/>
          <a:cs typeface="+mn-cs"/>
          <a:sym typeface="Hoefler Text" charset="0"/>
        </a:defRPr>
      </a:lvl7pPr>
      <a:lvl8pPr marL="3352800" indent="-508000" algn="l" rtl="0" fontAlgn="base">
        <a:spcBef>
          <a:spcPts val="2800"/>
        </a:spcBef>
        <a:spcAft>
          <a:spcPct val="0"/>
        </a:spcAft>
        <a:buSzPct val="100000"/>
        <a:buChar char="•"/>
        <a:defRPr sz="3600" i="1">
          <a:solidFill>
            <a:schemeClr val="tx1"/>
          </a:solidFill>
          <a:effectLst>
            <a:outerShdw blurRad="38100" dist="38100" dir="2700000" algn="tl">
              <a:srgbClr val="000000"/>
            </a:outerShdw>
          </a:effectLst>
          <a:latin typeface="+mn-lt"/>
          <a:ea typeface="+mn-ea"/>
          <a:cs typeface="+mn-cs"/>
          <a:sym typeface="Hoefler Text" charset="0"/>
        </a:defRPr>
      </a:lvl8pPr>
      <a:lvl9pPr marL="3810000" indent="-508000" algn="l" rtl="0" fontAlgn="base">
        <a:spcBef>
          <a:spcPts val="2800"/>
        </a:spcBef>
        <a:spcAft>
          <a:spcPct val="0"/>
        </a:spcAft>
        <a:buSzPct val="100000"/>
        <a:buChar char="•"/>
        <a:defRPr sz="3600" i="1">
          <a:solidFill>
            <a:schemeClr val="tx1"/>
          </a:solidFill>
          <a:effectLst>
            <a:outerShdw blurRad="38100" dist="38100" dir="2700000" algn="tl">
              <a:srgbClr val="000000"/>
            </a:outerShdw>
          </a:effectLst>
          <a:latin typeface="+mn-lt"/>
          <a:ea typeface="+mn-ea"/>
          <a:cs typeface="+mn-cs"/>
          <a:sym typeface="Hoefler Text"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3.xml"/><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3.xml"/><Relationship Id="rId5" Type="http://schemas.openxmlformats.org/officeDocument/2006/relationships/image" Target="../media/image13.png"/><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7.png"/><Relationship Id="rId1" Type="http://schemas.openxmlformats.org/officeDocument/2006/relationships/slideLayout" Target="../slideLayouts/slideLayout13.xml"/><Relationship Id="rId5" Type="http://schemas.openxmlformats.org/officeDocument/2006/relationships/image" Target="../media/image16.png"/><Relationship Id="rId4" Type="http://schemas.openxmlformats.org/officeDocument/2006/relationships/image" Target="../media/image15.png"/></Relationships>
</file>

<file path=ppt/slides/_rels/slide5.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image" Target="../media/image17.png"/><Relationship Id="rId1" Type="http://schemas.openxmlformats.org/officeDocument/2006/relationships/slideLayout" Target="../slideLayouts/slideLayout13.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6.xml.rels><?xml version="1.0" encoding="UTF-8" standalone="yes"?>
<Relationships xmlns="http://schemas.openxmlformats.org/package/2006/relationships"><Relationship Id="rId3" Type="http://schemas.openxmlformats.org/officeDocument/2006/relationships/hyperlink" Target="http://www.sciencedaily.com/videos/2008/0503-do_the_math_dance.htm" TargetMode="External"/><Relationship Id="rId2" Type="http://schemas.openxmlformats.org/officeDocument/2006/relationships/image" Target="../media/image7.png"/><Relationship Id="rId1" Type="http://schemas.openxmlformats.org/officeDocument/2006/relationships/slideLayout" Target="../slideLayouts/slideLayout13.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7.png"/><Relationship Id="rId1" Type="http://schemas.openxmlformats.org/officeDocument/2006/relationships/slideLayout" Target="../slideLayouts/slideLayout13.xml"/><Relationship Id="rId5" Type="http://schemas.openxmlformats.org/officeDocument/2006/relationships/image" Target="../media/image28.png"/><Relationship Id="rId4" Type="http://schemas.openxmlformats.org/officeDocument/2006/relationships/image" Target="../media/image27.png"/></Relationships>
</file>

<file path=ppt/slides/_rels/slide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1"/>
          <p:cNvSpPr>
            <a:spLocks noChangeArrowheads="1"/>
          </p:cNvSpPr>
          <p:nvPr>
            <p:ph type="title"/>
          </p:nvPr>
        </p:nvSpPr>
        <p:spPr>
          <a:ln/>
        </p:spPr>
        <p:txBody>
          <a:bodyPr/>
          <a:lstStyle/>
          <a:p>
            <a:pPr>
              <a:lnSpc>
                <a:spcPct val="130000"/>
              </a:lnSpc>
            </a:pPr>
            <a:r>
              <a:rPr lang="en-US"/>
              <a:t>DANCE </a:t>
            </a:r>
            <a:br>
              <a:rPr lang="en-US"/>
            </a:br>
            <a:r>
              <a:rPr lang="en-US" sz="4800"/>
              <a:t>from a mathematical point o</a:t>
            </a:r>
            <a:r>
              <a:rPr lang="en-US" sz="4600"/>
              <a:t>f view</a:t>
            </a:r>
          </a:p>
        </p:txBody>
      </p:sp>
      <p:sp>
        <p:nvSpPr>
          <p:cNvPr id="13314" name="Rectangle 2"/>
          <p:cNvSpPr>
            <a:spLocks noChangeArrowheads="1"/>
          </p:cNvSpPr>
          <p:nvPr>
            <p:ph type="body" idx="1"/>
          </p:nvPr>
        </p:nvSpPr>
        <p:spPr>
          <a:xfrm>
            <a:off x="1841500" y="5905500"/>
            <a:ext cx="9321800" cy="2006600"/>
          </a:xfrm>
          <a:ln/>
        </p:spPr>
        <p:txBody>
          <a:bodyPr/>
          <a:lstStyle/>
          <a:p>
            <a:r>
              <a:rPr lang="en-US"/>
              <a:t>Kelly Koning</a:t>
            </a:r>
            <a:br>
              <a:rPr lang="en-US"/>
            </a:br>
            <a:r>
              <a:rPr lang="en-US"/>
              <a:t>Math Project </a:t>
            </a:r>
          </a:p>
          <a:p>
            <a:r>
              <a:rPr lang="en-US"/>
              <a:t>November 29th, 2010</a:t>
            </a: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
          <p:cNvSpPr>
            <a:spLocks noChangeArrowheads="1"/>
          </p:cNvSpPr>
          <p:nvPr>
            <p:ph type="title"/>
          </p:nvPr>
        </p:nvSpPr>
        <p:spPr>
          <a:ln/>
        </p:spPr>
        <p:txBody>
          <a:bodyPr/>
          <a:lstStyle/>
          <a:p>
            <a:r>
              <a:rPr lang="en-US" b="1"/>
              <a:t>Supporting Reasons</a:t>
            </a:r>
            <a:endParaRPr lang="en-US" b="1">
              <a:ea typeface="ヒラギノ明朝 ProN W6" charset="0"/>
              <a:cs typeface="ヒラギノ明朝 ProN W6" charset="0"/>
            </a:endParaRPr>
          </a:p>
        </p:txBody>
      </p:sp>
      <p:sp>
        <p:nvSpPr>
          <p:cNvPr id="14338" name="Rectangle 2"/>
          <p:cNvSpPr>
            <a:spLocks noChangeArrowheads="1"/>
          </p:cNvSpPr>
          <p:nvPr>
            <p:ph type="body" idx="1"/>
          </p:nvPr>
        </p:nvSpPr>
        <p:spPr>
          <a:xfrm>
            <a:off x="1092200" y="2832100"/>
            <a:ext cx="10807700" cy="5537200"/>
          </a:xfrm>
          <a:ln/>
        </p:spPr>
        <p:txBody>
          <a:bodyPr/>
          <a:lstStyle/>
          <a:p>
            <a:pPr>
              <a:buFontTx/>
              <a:buBlip>
                <a:blip r:embed="rId2"/>
              </a:buBlip>
            </a:pPr>
            <a:r>
              <a:rPr lang="en-US" sz="2400"/>
              <a:t>Dancers need math to count the beats.</a:t>
            </a:r>
          </a:p>
          <a:p>
            <a:pPr>
              <a:buFontTx/>
              <a:buBlip>
                <a:blip r:embed="rId2"/>
              </a:buBlip>
            </a:pPr>
            <a:r>
              <a:rPr lang="en-US" sz="2400"/>
              <a:t>Dance takes an understanding of physics for jumps, leaps and raises.</a:t>
            </a:r>
          </a:p>
          <a:p>
            <a:pPr>
              <a:buFontTx/>
              <a:buBlip>
                <a:blip r:embed="rId2"/>
              </a:buBlip>
            </a:pPr>
            <a:r>
              <a:rPr lang="en-US" sz="2400"/>
              <a:t>Rhythm in dancing is associated with pattern, pattern is mathematical.</a:t>
            </a:r>
          </a:p>
          <a:p>
            <a:pPr>
              <a:buFontTx/>
              <a:buBlip>
                <a:blip r:embed="rId2"/>
              </a:buBlip>
            </a:pPr>
            <a:r>
              <a:rPr lang="en-US" sz="2400"/>
              <a:t>Dance movement is a combination </a:t>
            </a:r>
            <a:br>
              <a:rPr lang="en-US" sz="2400"/>
            </a:br>
            <a:r>
              <a:rPr lang="en-US" sz="2400"/>
              <a:t>of  circles and lines - geometry.</a:t>
            </a:r>
          </a:p>
          <a:p>
            <a:pPr>
              <a:buFontTx/>
              <a:buBlip>
                <a:blip r:embed="rId2"/>
              </a:buBlip>
            </a:pPr>
            <a:r>
              <a:rPr lang="en-US" sz="2400"/>
              <a:t>Creativity and thought</a:t>
            </a:r>
            <a:br>
              <a:rPr lang="en-US" sz="2400"/>
            </a:br>
            <a:r>
              <a:rPr lang="en-US" sz="2400"/>
              <a:t> are part of dance and math.</a:t>
            </a:r>
          </a:p>
        </p:txBody>
      </p:sp>
      <p:pic>
        <p:nvPicPr>
          <p:cNvPr id="14339" name="Picture 3"/>
          <p:cNvPicPr>
            <a:picLocks noChangeAspect="1" noChangeArrowheads="1"/>
          </p:cNvPicPr>
          <p:nvPr/>
        </p:nvPicPr>
        <p:blipFill>
          <a:blip r:embed="rId3" cstate="print"/>
          <a:srcRect/>
          <a:stretch>
            <a:fillRect/>
          </a:stretch>
        </p:blipFill>
        <p:spPr bwMode="auto">
          <a:xfrm>
            <a:off x="5732463" y="5746750"/>
            <a:ext cx="6461125" cy="3111500"/>
          </a:xfrm>
          <a:prstGeom prst="rect">
            <a:avLst/>
          </a:prstGeom>
          <a:noFill/>
          <a:ln w="12700" cap="flat">
            <a:noFill/>
            <a:miter lim="800000"/>
            <a:headEnd/>
            <a:tailEnd/>
          </a:ln>
        </p:spPr>
      </p:pic>
      <p:pic>
        <p:nvPicPr>
          <p:cNvPr id="14340" name="Picture 4"/>
          <p:cNvPicPr>
            <a:picLocks noChangeAspect="1" noChangeArrowheads="1"/>
          </p:cNvPicPr>
          <p:nvPr/>
        </p:nvPicPr>
        <p:blipFill>
          <a:blip r:embed="rId4" cstate="print"/>
          <a:srcRect/>
          <a:stretch>
            <a:fillRect/>
          </a:stretch>
        </p:blipFill>
        <p:spPr bwMode="auto">
          <a:xfrm>
            <a:off x="10101263" y="2832100"/>
            <a:ext cx="2071687" cy="2832100"/>
          </a:xfrm>
          <a:prstGeom prst="rect">
            <a:avLst/>
          </a:prstGeom>
          <a:noFill/>
          <a:ln w="12700" cap="flat">
            <a:noFill/>
            <a:miter lim="800000"/>
            <a:headEnd/>
            <a:tailEnd/>
          </a:ln>
        </p:spPr>
      </p:pic>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ChangeArrowheads="1"/>
          </p:cNvSpPr>
          <p:nvPr>
            <p:ph type="title"/>
          </p:nvPr>
        </p:nvSpPr>
        <p:spPr>
          <a:xfrm>
            <a:off x="-1181100" y="584200"/>
            <a:ext cx="10464800" cy="1651000"/>
          </a:xfrm>
          <a:ln/>
        </p:spPr>
        <p:txBody>
          <a:bodyPr/>
          <a:lstStyle/>
          <a:p>
            <a:r>
              <a:rPr lang="en-US"/>
              <a:t>Two Dancers</a:t>
            </a:r>
            <a:br>
              <a:rPr lang="en-US"/>
            </a:br>
            <a:r>
              <a:rPr lang="en-US"/>
              <a:t>            </a:t>
            </a:r>
          </a:p>
        </p:txBody>
      </p:sp>
      <p:sp>
        <p:nvSpPr>
          <p:cNvPr id="15362" name="Rectangle 2"/>
          <p:cNvSpPr>
            <a:spLocks noChangeArrowheads="1"/>
          </p:cNvSpPr>
          <p:nvPr>
            <p:ph type="body" idx="1"/>
          </p:nvPr>
        </p:nvSpPr>
        <p:spPr>
          <a:xfrm>
            <a:off x="3987800" y="4572000"/>
            <a:ext cx="7366000" cy="4559300"/>
          </a:xfrm>
          <a:ln/>
        </p:spPr>
        <p:txBody>
          <a:bodyPr/>
          <a:lstStyle/>
          <a:p>
            <a:pPr marL="342900" indent="-114300">
              <a:lnSpc>
                <a:spcPct val="100000"/>
              </a:lnSpc>
              <a:buClr>
                <a:srgbClr val="000000"/>
              </a:buClr>
              <a:buFont typeface="Times New Roman Bold" charset="0"/>
              <a:buChar char="•"/>
            </a:pPr>
            <a:endParaRPr lang="en-US" sz="2400" i="0">
              <a:solidFill>
                <a:srgbClr val="000000"/>
              </a:solidFill>
              <a:effectLst/>
              <a:latin typeface="Times New Roman" charset="0"/>
              <a:sym typeface="Times New Roman" charset="0"/>
            </a:endParaRPr>
          </a:p>
          <a:p>
            <a:pPr marL="342900" indent="-114300">
              <a:lnSpc>
                <a:spcPct val="100000"/>
              </a:lnSpc>
              <a:buClr>
                <a:srgbClr val="000000"/>
              </a:buClr>
              <a:buFont typeface="Times New Roman Bold" charset="0"/>
              <a:buChar char="•"/>
            </a:pPr>
            <a:r>
              <a:rPr lang="en-US" sz="2400" i="0">
                <a:solidFill>
                  <a:srgbClr val="000000"/>
                </a:solidFill>
                <a:effectLst/>
                <a:latin typeface="Times New Roman" charset="0"/>
                <a:cs typeface="Times New Roman" charset="0"/>
                <a:sym typeface="Times New Roman" charset="0"/>
              </a:rPr>
              <a:t>Dancers make endless patterns, there are </a:t>
            </a:r>
            <a:r>
              <a:rPr lang="en-US" sz="2400" i="0">
                <a:solidFill>
                  <a:srgbClr val="000000"/>
                </a:solidFill>
                <a:effectLst/>
                <a:latin typeface="Times New Roman" charset="0"/>
                <a:sym typeface="Times New Roman" charset="0"/>
              </a:rPr>
              <a:t/>
            </a:r>
            <a:br>
              <a:rPr lang="en-US" sz="2400" i="0">
                <a:solidFill>
                  <a:srgbClr val="000000"/>
                </a:solidFill>
                <a:effectLst/>
                <a:latin typeface="Times New Roman" charset="0"/>
                <a:sym typeface="Times New Roman" charset="0"/>
              </a:rPr>
            </a:br>
            <a:r>
              <a:rPr lang="en-US" sz="2400" i="0">
                <a:solidFill>
                  <a:srgbClr val="000000"/>
                </a:solidFill>
                <a:effectLst/>
                <a:latin typeface="Times New Roman" charset="0"/>
                <a:cs typeface="Times New Roman" charset="0"/>
                <a:sym typeface="Times New Roman" charset="0"/>
              </a:rPr>
              <a:t>endless patterns to solve mathematical equations.</a:t>
            </a:r>
            <a:r>
              <a:rPr lang="en-US" sz="2400" i="0">
                <a:solidFill>
                  <a:srgbClr val="000000"/>
                </a:solidFill>
                <a:effectLst/>
                <a:latin typeface="Times New Roman" charset="0"/>
                <a:sym typeface="Times New Roman" charset="0"/>
              </a:rPr>
              <a:t/>
            </a:r>
            <a:br>
              <a:rPr lang="en-US" sz="2400" i="0">
                <a:solidFill>
                  <a:srgbClr val="000000"/>
                </a:solidFill>
                <a:effectLst/>
                <a:latin typeface="Times New Roman" charset="0"/>
                <a:sym typeface="Times New Roman" charset="0"/>
              </a:rPr>
            </a:br>
            <a:endParaRPr lang="en-US" sz="2400" i="0">
              <a:solidFill>
                <a:srgbClr val="000000"/>
              </a:solidFill>
              <a:effectLst/>
              <a:latin typeface="Times New Roman" charset="0"/>
              <a:sym typeface="Times New Roman" charset="0"/>
            </a:endParaRPr>
          </a:p>
          <a:p>
            <a:pPr marL="342900" indent="-114300">
              <a:lnSpc>
                <a:spcPct val="100000"/>
              </a:lnSpc>
              <a:buClr>
                <a:srgbClr val="000000"/>
              </a:buClr>
              <a:buFont typeface="Times New Roman Bold" charset="0"/>
              <a:buChar char="•"/>
            </a:pPr>
            <a:r>
              <a:rPr lang="en-US" sz="2400" i="0">
                <a:solidFill>
                  <a:srgbClr val="000000"/>
                </a:solidFill>
                <a:effectLst/>
                <a:latin typeface="Times New Roman" charset="0"/>
                <a:cs typeface="Times New Roman" charset="0"/>
                <a:sym typeface="Times New Roman" charset="0"/>
              </a:rPr>
              <a:t>Two Dancers make lines and patterns through a room while they dance, creating different mathematical patterns.</a:t>
            </a:r>
            <a:r>
              <a:rPr lang="en-US" sz="2400" i="0">
                <a:solidFill>
                  <a:srgbClr val="000000"/>
                </a:solidFill>
                <a:effectLst/>
                <a:latin typeface="Times New Roman" charset="0"/>
                <a:sym typeface="Times New Roman" charset="0"/>
              </a:rPr>
              <a:t/>
            </a:r>
            <a:br>
              <a:rPr lang="en-US" sz="2400" i="0">
                <a:solidFill>
                  <a:srgbClr val="000000"/>
                </a:solidFill>
                <a:effectLst/>
                <a:latin typeface="Times New Roman" charset="0"/>
                <a:sym typeface="Times New Roman" charset="0"/>
              </a:rPr>
            </a:br>
            <a:endParaRPr lang="en-US" sz="2400" i="0">
              <a:solidFill>
                <a:srgbClr val="000000"/>
              </a:solidFill>
              <a:effectLst/>
              <a:latin typeface="Times New Roman" charset="0"/>
              <a:sym typeface="Times New Roman" charset="0"/>
            </a:endParaRPr>
          </a:p>
          <a:p>
            <a:pPr marL="342900" indent="-114300">
              <a:lnSpc>
                <a:spcPct val="100000"/>
              </a:lnSpc>
              <a:buClr>
                <a:srgbClr val="000000"/>
              </a:buClr>
              <a:buFont typeface="Times New Roman Bold" charset="0"/>
              <a:buChar char="•"/>
            </a:pPr>
            <a:r>
              <a:rPr lang="en-US" sz="2400" i="0">
                <a:solidFill>
                  <a:srgbClr val="000000"/>
                </a:solidFill>
                <a:effectLst/>
                <a:latin typeface="Times New Roman" charset="0"/>
                <a:cs typeface="Times New Roman" charset="0"/>
                <a:sym typeface="Times New Roman" charset="0"/>
              </a:rPr>
              <a:t>Two Dancers must count together to stay in rhythm with each other.</a:t>
            </a:r>
            <a:r>
              <a:rPr lang="en-US" sz="2400" i="0">
                <a:solidFill>
                  <a:srgbClr val="000000"/>
                </a:solidFill>
                <a:effectLst/>
                <a:latin typeface="Times New Roman" charset="0"/>
                <a:sym typeface="Times New Roman" charset="0"/>
              </a:rPr>
              <a:t/>
            </a:r>
            <a:br>
              <a:rPr lang="en-US" sz="2400" i="0">
                <a:solidFill>
                  <a:srgbClr val="000000"/>
                </a:solidFill>
                <a:effectLst/>
                <a:latin typeface="Times New Roman" charset="0"/>
                <a:sym typeface="Times New Roman" charset="0"/>
              </a:rPr>
            </a:br>
            <a:endParaRPr lang="en-US" sz="2400" i="0">
              <a:solidFill>
                <a:srgbClr val="000000"/>
              </a:solidFill>
              <a:effectLst/>
              <a:latin typeface="Times New Roman" charset="0"/>
              <a:sym typeface="Times New Roman" charset="0"/>
            </a:endParaRPr>
          </a:p>
          <a:p>
            <a:pPr marL="342900" indent="-114300">
              <a:lnSpc>
                <a:spcPct val="100000"/>
              </a:lnSpc>
              <a:buClr>
                <a:srgbClr val="000000"/>
              </a:buClr>
              <a:buFont typeface="Times New Roman Bold" charset="0"/>
              <a:buChar char="•"/>
            </a:pPr>
            <a:r>
              <a:rPr lang="en-US" sz="2400" i="0">
                <a:solidFill>
                  <a:srgbClr val="000000"/>
                </a:solidFill>
                <a:effectLst/>
                <a:latin typeface="Times New Roman" charset="0"/>
                <a:cs typeface="Times New Roman" charset="0"/>
                <a:sym typeface="Times New Roman" charset="0"/>
              </a:rPr>
              <a:t>Two Dancers follow a pattern insync much like a specific formula for solving a mathematical problem. </a:t>
            </a:r>
            <a:r>
              <a:rPr lang="en-US" sz="2400" i="0">
                <a:solidFill>
                  <a:srgbClr val="000000"/>
                </a:solidFill>
                <a:effectLst/>
                <a:latin typeface="Times New Roman" charset="0"/>
                <a:sym typeface="Times New Roman" charset="0"/>
              </a:rPr>
              <a:t/>
            </a:r>
            <a:br>
              <a:rPr lang="en-US" sz="2400" i="0">
                <a:solidFill>
                  <a:srgbClr val="000000"/>
                </a:solidFill>
                <a:effectLst/>
                <a:latin typeface="Times New Roman" charset="0"/>
                <a:sym typeface="Times New Roman" charset="0"/>
              </a:rPr>
            </a:br>
            <a:endParaRPr lang="en-US" sz="2400" i="0">
              <a:solidFill>
                <a:srgbClr val="000000"/>
              </a:solidFill>
              <a:effectLst/>
              <a:latin typeface="Times New Roman" charset="0"/>
              <a:sym typeface="Times New Roman" charset="0"/>
            </a:endParaRPr>
          </a:p>
        </p:txBody>
      </p:sp>
      <p:pic>
        <p:nvPicPr>
          <p:cNvPr id="15363" name="Picture 3"/>
          <p:cNvPicPr>
            <a:picLocks noChangeAspect="1" noChangeArrowheads="1"/>
          </p:cNvPicPr>
          <p:nvPr/>
        </p:nvPicPr>
        <p:blipFill>
          <a:blip r:embed="rId2" cstate="print"/>
          <a:srcRect/>
          <a:stretch>
            <a:fillRect/>
          </a:stretch>
        </p:blipFill>
        <p:spPr bwMode="auto">
          <a:xfrm>
            <a:off x="7502525" y="1139825"/>
            <a:ext cx="3670300" cy="2708275"/>
          </a:xfrm>
          <a:prstGeom prst="rect">
            <a:avLst/>
          </a:prstGeom>
          <a:noFill/>
          <a:ln w="12700" cap="flat">
            <a:noFill/>
            <a:miter lim="800000"/>
            <a:headEnd/>
            <a:tailEnd/>
          </a:ln>
        </p:spPr>
      </p:pic>
      <p:pic>
        <p:nvPicPr>
          <p:cNvPr id="15364" name="Picture 4"/>
          <p:cNvPicPr>
            <a:picLocks noChangeAspect="1" noChangeArrowheads="1"/>
          </p:cNvPicPr>
          <p:nvPr/>
        </p:nvPicPr>
        <p:blipFill>
          <a:blip r:embed="rId3" cstate="print"/>
          <a:srcRect/>
          <a:stretch>
            <a:fillRect/>
          </a:stretch>
        </p:blipFill>
        <p:spPr bwMode="auto">
          <a:xfrm>
            <a:off x="927100" y="5197475"/>
            <a:ext cx="2835275" cy="3975100"/>
          </a:xfrm>
          <a:prstGeom prst="rect">
            <a:avLst/>
          </a:prstGeom>
          <a:noFill/>
          <a:ln w="12700" cap="flat">
            <a:noFill/>
            <a:miter lim="800000"/>
            <a:headEnd/>
            <a:tailEnd/>
          </a:ln>
        </p:spPr>
      </p:pic>
      <p:pic>
        <p:nvPicPr>
          <p:cNvPr id="15365" name="Picture 5"/>
          <p:cNvPicPr>
            <a:picLocks noChangeAspect="1" noChangeArrowheads="1"/>
          </p:cNvPicPr>
          <p:nvPr/>
        </p:nvPicPr>
        <p:blipFill>
          <a:blip r:embed="rId4" cstate="print"/>
          <a:srcRect/>
          <a:stretch>
            <a:fillRect/>
          </a:stretch>
        </p:blipFill>
        <p:spPr bwMode="auto">
          <a:xfrm>
            <a:off x="10471150" y="2997200"/>
            <a:ext cx="2020888" cy="2616200"/>
          </a:xfrm>
          <a:prstGeom prst="rect">
            <a:avLst/>
          </a:prstGeom>
          <a:noFill/>
          <a:ln w="12700" cap="flat">
            <a:noFill/>
            <a:miter lim="800000"/>
            <a:headEnd/>
            <a:tailEnd/>
          </a:ln>
        </p:spPr>
      </p:pic>
      <p:pic>
        <p:nvPicPr>
          <p:cNvPr id="15366" name="Picture 6"/>
          <p:cNvPicPr>
            <a:picLocks noChangeAspect="1" noChangeArrowheads="1"/>
          </p:cNvPicPr>
          <p:nvPr/>
        </p:nvPicPr>
        <p:blipFill>
          <a:blip r:embed="rId5" cstate="print"/>
          <a:srcRect/>
          <a:stretch>
            <a:fillRect/>
          </a:stretch>
        </p:blipFill>
        <p:spPr bwMode="auto">
          <a:xfrm>
            <a:off x="927100" y="1973263"/>
            <a:ext cx="6248400" cy="2884487"/>
          </a:xfrm>
          <a:prstGeom prst="rect">
            <a:avLst/>
          </a:prstGeom>
          <a:noFill/>
          <a:ln w="12700" cap="flat">
            <a:noFill/>
            <a:miter lim="800000"/>
            <a:headEnd/>
            <a:tailEnd/>
          </a:ln>
        </p:spPr>
      </p:pic>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ChangeArrowheads="1"/>
          </p:cNvSpPr>
          <p:nvPr>
            <p:ph type="title"/>
          </p:nvPr>
        </p:nvSpPr>
        <p:spPr>
          <a:xfrm>
            <a:off x="4191000" y="622300"/>
            <a:ext cx="4622800" cy="1905000"/>
          </a:xfrm>
          <a:ln/>
        </p:spPr>
        <p:txBody>
          <a:bodyPr/>
          <a:lstStyle/>
          <a:p>
            <a:r>
              <a:rPr lang="en-US"/>
              <a:t>TIME </a:t>
            </a:r>
            <a:br>
              <a:rPr lang="en-US"/>
            </a:br>
            <a:r>
              <a:rPr lang="en-US" sz="3600"/>
              <a:t> DANCE &amp; MATH</a:t>
            </a:r>
          </a:p>
        </p:txBody>
      </p:sp>
      <p:sp>
        <p:nvSpPr>
          <p:cNvPr id="16386" name="Rectangle 2"/>
          <p:cNvSpPr>
            <a:spLocks noChangeArrowheads="1"/>
          </p:cNvSpPr>
          <p:nvPr>
            <p:ph type="body" idx="1"/>
          </p:nvPr>
        </p:nvSpPr>
        <p:spPr>
          <a:xfrm>
            <a:off x="5765800" y="2984500"/>
            <a:ext cx="5943600" cy="5715000"/>
          </a:xfrm>
          <a:ln/>
        </p:spPr>
        <p:txBody>
          <a:bodyPr/>
          <a:lstStyle/>
          <a:p>
            <a:pPr marL="342900" indent="-114300">
              <a:lnSpc>
                <a:spcPct val="100000"/>
              </a:lnSpc>
              <a:buClr>
                <a:srgbClr val="000000"/>
              </a:buClr>
              <a:buFont typeface="Times New Roman Bold" charset="0"/>
              <a:buChar char="•"/>
            </a:pPr>
            <a:endParaRPr lang="en-US" sz="2800" i="0">
              <a:solidFill>
                <a:srgbClr val="000000"/>
              </a:solidFill>
              <a:effectLst/>
              <a:latin typeface="Times New Roman" charset="0"/>
              <a:sym typeface="Times New Roman" charset="0"/>
            </a:endParaRPr>
          </a:p>
          <a:p>
            <a:pPr marL="342900" indent="-114300">
              <a:lnSpc>
                <a:spcPct val="100000"/>
              </a:lnSpc>
              <a:buFontTx/>
              <a:buBlip>
                <a:blip r:embed="rId2"/>
              </a:buBlip>
            </a:pPr>
            <a:r>
              <a:rPr lang="en-US" sz="2800" i="0">
                <a:latin typeface="Times New Roman Italic" charset="0"/>
                <a:cs typeface="Times New Roman Italic" charset="0"/>
                <a:sym typeface="Times New Roman Italic" charset="0"/>
              </a:rPr>
              <a:t>Dancers physically experience </a:t>
            </a:r>
            <a:r>
              <a:rPr lang="en-US" sz="2800" i="0">
                <a:latin typeface="Times New Roman Italic" charset="0"/>
                <a:sym typeface="Times New Roman Italic" charset="0"/>
              </a:rPr>
              <a:t/>
            </a:r>
            <a:br>
              <a:rPr lang="en-US" sz="2800" i="0">
                <a:latin typeface="Times New Roman Italic" charset="0"/>
                <a:sym typeface="Times New Roman Italic" charset="0"/>
              </a:rPr>
            </a:br>
            <a:r>
              <a:rPr lang="en-US" sz="2800" i="0">
                <a:latin typeface="Times New Roman Italic" charset="0"/>
                <a:cs typeface="Times New Roman Italic" charset="0"/>
                <a:sym typeface="Times New Roman Italic" charset="0"/>
              </a:rPr>
              <a:t>time through dance.</a:t>
            </a:r>
            <a:r>
              <a:rPr lang="en-US" sz="2800" i="0">
                <a:latin typeface="Times New Roman Italic" charset="0"/>
                <a:sym typeface="Times New Roman Italic" charset="0"/>
              </a:rPr>
              <a:t/>
            </a:r>
            <a:br>
              <a:rPr lang="en-US" sz="2800" i="0">
                <a:latin typeface="Times New Roman Italic" charset="0"/>
                <a:sym typeface="Times New Roman Italic" charset="0"/>
              </a:rPr>
            </a:br>
            <a:r>
              <a:rPr lang="en-US" sz="2800" i="0">
                <a:latin typeface="Times New Roman Italic" charset="0"/>
                <a:cs typeface="Times New Roman Italic" charset="0"/>
                <a:sym typeface="Times New Roman Italic" charset="0"/>
              </a:rPr>
              <a:t>ex: Time is added, divided </a:t>
            </a:r>
            <a:r>
              <a:rPr lang="en-US" sz="2800" i="0">
                <a:latin typeface="Times New Roman Italic" charset="0"/>
                <a:sym typeface="Times New Roman Italic" charset="0"/>
              </a:rPr>
              <a:t/>
            </a:r>
            <a:br>
              <a:rPr lang="en-US" sz="2800" i="0">
                <a:latin typeface="Times New Roman Italic" charset="0"/>
                <a:sym typeface="Times New Roman Italic" charset="0"/>
              </a:rPr>
            </a:br>
            <a:r>
              <a:rPr lang="en-US" sz="2800" i="0">
                <a:latin typeface="Times New Roman Italic" charset="0"/>
                <a:cs typeface="Times New Roman Italic" charset="0"/>
                <a:sym typeface="Times New Roman Italic" charset="0"/>
              </a:rPr>
              <a:t>and multiplied using math.</a:t>
            </a:r>
            <a:endParaRPr lang="en-US" sz="2800" i="0">
              <a:latin typeface="Times New Roman Italic" charset="0"/>
              <a:sym typeface="Times New Roman Italic" charset="0"/>
            </a:endParaRPr>
          </a:p>
          <a:p>
            <a:pPr marL="342900" indent="-114300">
              <a:buFontTx/>
              <a:buBlip>
                <a:blip r:embed="rId2"/>
              </a:buBlip>
            </a:pPr>
            <a:r>
              <a:rPr lang="en-US" sz="2800" i="0">
                <a:latin typeface="Times New Roman Italic" charset="0"/>
                <a:cs typeface="Times New Roman Italic" charset="0"/>
                <a:sym typeface="Times New Roman Italic" charset="0"/>
              </a:rPr>
              <a:t>Dancers counting time with their movements is showing a pattern</a:t>
            </a:r>
            <a:r>
              <a:rPr lang="en-US" sz="2800" i="0">
                <a:latin typeface="Times New Roman Italic" charset="0"/>
                <a:sym typeface="Times New Roman Italic" charset="0"/>
              </a:rPr>
              <a:t/>
            </a:r>
            <a:br>
              <a:rPr lang="en-US" sz="2800" i="0">
                <a:latin typeface="Times New Roman Italic" charset="0"/>
                <a:sym typeface="Times New Roman Italic" charset="0"/>
              </a:rPr>
            </a:br>
            <a:r>
              <a:rPr lang="en-US" sz="2800" i="0">
                <a:latin typeface="Times New Roman Italic" charset="0"/>
                <a:cs typeface="Times New Roman Italic" charset="0"/>
                <a:sym typeface="Times New Roman Italic" charset="0"/>
              </a:rPr>
              <a:t> of dance, but expressing math </a:t>
            </a:r>
            <a:r>
              <a:rPr lang="en-US" sz="2800" i="0">
                <a:latin typeface="Times New Roman Italic" charset="0"/>
                <a:sym typeface="Times New Roman Italic" charset="0"/>
              </a:rPr>
              <a:t/>
            </a:r>
            <a:br>
              <a:rPr lang="en-US" sz="2800" i="0">
                <a:latin typeface="Times New Roman Italic" charset="0"/>
                <a:sym typeface="Times New Roman Italic" charset="0"/>
              </a:rPr>
            </a:br>
            <a:r>
              <a:rPr lang="en-US" sz="2800" i="0">
                <a:latin typeface="Times New Roman Italic" charset="0"/>
                <a:cs typeface="Times New Roman Italic" charset="0"/>
                <a:sym typeface="Times New Roman Italic" charset="0"/>
              </a:rPr>
              <a:t>with the numbers. </a:t>
            </a:r>
            <a:endParaRPr lang="en-US" sz="2800" i="0">
              <a:latin typeface="Times New Roman Italic" charset="0"/>
              <a:sym typeface="Times New Roman Italic" charset="0"/>
            </a:endParaRPr>
          </a:p>
        </p:txBody>
      </p:sp>
      <p:pic>
        <p:nvPicPr>
          <p:cNvPr id="16387" name="Picture 3"/>
          <p:cNvPicPr>
            <a:picLocks noChangeAspect="1" noChangeArrowheads="1"/>
          </p:cNvPicPr>
          <p:nvPr/>
        </p:nvPicPr>
        <p:blipFill>
          <a:blip r:embed="rId3" cstate="print"/>
          <a:srcRect/>
          <a:stretch>
            <a:fillRect/>
          </a:stretch>
        </p:blipFill>
        <p:spPr bwMode="auto">
          <a:xfrm>
            <a:off x="8997950" y="747713"/>
            <a:ext cx="3022600" cy="3340100"/>
          </a:xfrm>
          <a:prstGeom prst="rect">
            <a:avLst/>
          </a:prstGeom>
          <a:noFill/>
          <a:ln w="12700" cap="flat">
            <a:noFill/>
            <a:miter lim="800000"/>
            <a:headEnd/>
            <a:tailEnd/>
          </a:ln>
        </p:spPr>
      </p:pic>
      <p:pic>
        <p:nvPicPr>
          <p:cNvPr id="16388" name="Picture 4"/>
          <p:cNvPicPr>
            <a:picLocks noChangeAspect="1" noChangeArrowheads="1"/>
          </p:cNvPicPr>
          <p:nvPr/>
        </p:nvPicPr>
        <p:blipFill>
          <a:blip r:embed="rId4" cstate="print"/>
          <a:srcRect/>
          <a:stretch>
            <a:fillRect/>
          </a:stretch>
        </p:blipFill>
        <p:spPr bwMode="auto">
          <a:xfrm>
            <a:off x="914400" y="2400300"/>
            <a:ext cx="3408363" cy="3086100"/>
          </a:xfrm>
          <a:prstGeom prst="rect">
            <a:avLst/>
          </a:prstGeom>
          <a:noFill/>
          <a:ln w="12700" cap="flat">
            <a:noFill/>
            <a:miter lim="800000"/>
            <a:headEnd/>
            <a:tailEnd/>
          </a:ln>
        </p:spPr>
      </p:pic>
      <p:pic>
        <p:nvPicPr>
          <p:cNvPr id="16389" name="Picture 5"/>
          <p:cNvPicPr>
            <a:picLocks noChangeAspect="1" noChangeArrowheads="1"/>
          </p:cNvPicPr>
          <p:nvPr/>
        </p:nvPicPr>
        <p:blipFill>
          <a:blip r:embed="rId5" cstate="print"/>
          <a:srcRect/>
          <a:stretch>
            <a:fillRect/>
          </a:stretch>
        </p:blipFill>
        <p:spPr bwMode="auto">
          <a:xfrm>
            <a:off x="914400" y="5614988"/>
            <a:ext cx="4597400" cy="3302000"/>
          </a:xfrm>
          <a:prstGeom prst="rect">
            <a:avLst/>
          </a:prstGeom>
          <a:noFill/>
          <a:ln w="12700" cap="flat">
            <a:noFill/>
            <a:miter lim="800000"/>
            <a:headEnd/>
            <a:tailEnd/>
          </a:ln>
        </p:spPr>
      </p:pic>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ChangeArrowheads="1"/>
          </p:cNvSpPr>
          <p:nvPr>
            <p:ph type="title"/>
          </p:nvPr>
        </p:nvSpPr>
        <p:spPr>
          <a:xfrm>
            <a:off x="-1041400" y="736600"/>
            <a:ext cx="10464800" cy="1917700"/>
          </a:xfrm>
          <a:ln/>
        </p:spPr>
        <p:txBody>
          <a:bodyPr/>
          <a:lstStyle/>
          <a:p>
            <a:r>
              <a:rPr lang="en-US"/>
              <a:t>Visualizing</a:t>
            </a:r>
            <a:br>
              <a:rPr lang="en-US"/>
            </a:br>
            <a:r>
              <a:rPr lang="en-US" sz="3400"/>
              <a:t>problem solving of math, as a dance.</a:t>
            </a:r>
          </a:p>
        </p:txBody>
      </p:sp>
      <p:sp>
        <p:nvSpPr>
          <p:cNvPr id="17410" name="Rectangle 2"/>
          <p:cNvSpPr>
            <a:spLocks noChangeArrowheads="1"/>
          </p:cNvSpPr>
          <p:nvPr>
            <p:ph type="body" idx="1"/>
          </p:nvPr>
        </p:nvSpPr>
        <p:spPr>
          <a:xfrm>
            <a:off x="965200" y="2451100"/>
            <a:ext cx="7353300" cy="2844800"/>
          </a:xfrm>
          <a:ln/>
        </p:spPr>
        <p:txBody>
          <a:bodyPr/>
          <a:lstStyle/>
          <a:p>
            <a:pPr marL="342900" indent="-114300">
              <a:lnSpc>
                <a:spcPct val="100000"/>
              </a:lnSpc>
              <a:buClr>
                <a:srgbClr val="000000"/>
              </a:buClr>
              <a:buFont typeface="Times New Roman" charset="0"/>
              <a:buChar char="•"/>
            </a:pPr>
            <a:r>
              <a:rPr lang="en-US" sz="3400" i="0">
                <a:solidFill>
                  <a:srgbClr val="000000"/>
                </a:solidFill>
                <a:effectLst/>
                <a:latin typeface="Times New Roman" charset="0"/>
                <a:cs typeface="Times New Roman" charset="0"/>
                <a:sym typeface="Times New Roman" charset="0"/>
              </a:rPr>
              <a:t> Like math, subtracting - adding - multiplying - dividing from side to side is like a dance, one step after the next </a:t>
            </a:r>
            <a:r>
              <a:rPr lang="en-US" sz="3400" i="0">
                <a:solidFill>
                  <a:srgbClr val="000000"/>
                </a:solidFill>
                <a:effectLst/>
                <a:latin typeface="Times New Roman" charset="0"/>
                <a:sym typeface="Times New Roman" charset="0"/>
              </a:rPr>
              <a:t/>
            </a:r>
            <a:br>
              <a:rPr lang="en-US" sz="3400" i="0">
                <a:solidFill>
                  <a:srgbClr val="000000"/>
                </a:solidFill>
                <a:effectLst/>
                <a:latin typeface="Times New Roman" charset="0"/>
                <a:sym typeface="Times New Roman" charset="0"/>
              </a:rPr>
            </a:br>
            <a:r>
              <a:rPr lang="en-US" sz="3400" i="0">
                <a:solidFill>
                  <a:srgbClr val="000000"/>
                </a:solidFill>
                <a:effectLst/>
                <a:latin typeface="Times New Roman" charset="0"/>
                <a:cs typeface="Times New Roman" charset="0"/>
                <a:sym typeface="Times New Roman" charset="0"/>
              </a:rPr>
              <a:t>forms a dance arrangement.</a:t>
            </a:r>
            <a:endParaRPr lang="en-US" sz="3400" i="0">
              <a:solidFill>
                <a:srgbClr val="000000"/>
              </a:solidFill>
              <a:effectLst/>
              <a:latin typeface="Times New Roman" charset="0"/>
              <a:sym typeface="Times New Roman" charset="0"/>
            </a:endParaRPr>
          </a:p>
        </p:txBody>
      </p:sp>
      <p:pic>
        <p:nvPicPr>
          <p:cNvPr id="17411" name="Picture 3"/>
          <p:cNvPicPr>
            <a:picLocks noChangeAspect="1" noChangeArrowheads="1"/>
          </p:cNvPicPr>
          <p:nvPr/>
        </p:nvPicPr>
        <p:blipFill>
          <a:blip r:embed="rId2" cstate="print"/>
          <a:srcRect/>
          <a:stretch>
            <a:fillRect/>
          </a:stretch>
        </p:blipFill>
        <p:spPr bwMode="auto">
          <a:xfrm>
            <a:off x="876300" y="4933950"/>
            <a:ext cx="2198688" cy="1473200"/>
          </a:xfrm>
          <a:prstGeom prst="rect">
            <a:avLst/>
          </a:prstGeom>
          <a:noFill/>
          <a:ln w="12700" cap="flat">
            <a:noFill/>
            <a:miter lim="800000"/>
            <a:headEnd/>
            <a:tailEnd/>
          </a:ln>
        </p:spPr>
      </p:pic>
      <p:pic>
        <p:nvPicPr>
          <p:cNvPr id="17412" name="Picture 4"/>
          <p:cNvPicPr>
            <a:picLocks noChangeAspect="1" noChangeArrowheads="1"/>
          </p:cNvPicPr>
          <p:nvPr/>
        </p:nvPicPr>
        <p:blipFill>
          <a:blip r:embed="rId3" cstate="print"/>
          <a:srcRect/>
          <a:stretch>
            <a:fillRect/>
          </a:stretch>
        </p:blipFill>
        <p:spPr bwMode="auto">
          <a:xfrm>
            <a:off x="7553325" y="5372100"/>
            <a:ext cx="4691063" cy="3517900"/>
          </a:xfrm>
          <a:prstGeom prst="rect">
            <a:avLst/>
          </a:prstGeom>
          <a:noFill/>
          <a:ln w="12700" cap="flat">
            <a:noFill/>
            <a:miter lim="800000"/>
            <a:headEnd/>
            <a:tailEnd/>
          </a:ln>
        </p:spPr>
      </p:pic>
      <p:pic>
        <p:nvPicPr>
          <p:cNvPr id="17413" name="Picture 5"/>
          <p:cNvPicPr>
            <a:picLocks noChangeAspect="1" noChangeArrowheads="1"/>
          </p:cNvPicPr>
          <p:nvPr/>
        </p:nvPicPr>
        <p:blipFill>
          <a:blip r:embed="rId4" cstate="print"/>
          <a:srcRect/>
          <a:stretch>
            <a:fillRect/>
          </a:stretch>
        </p:blipFill>
        <p:spPr bwMode="auto">
          <a:xfrm>
            <a:off x="971550" y="6527800"/>
            <a:ext cx="6419850" cy="2349500"/>
          </a:xfrm>
          <a:prstGeom prst="rect">
            <a:avLst/>
          </a:prstGeom>
          <a:noFill/>
          <a:ln w="12700" cap="flat">
            <a:noFill/>
            <a:miter lim="800000"/>
            <a:headEnd/>
            <a:tailEnd/>
          </a:ln>
        </p:spPr>
      </p:pic>
      <p:pic>
        <p:nvPicPr>
          <p:cNvPr id="17414" name="Picture 6"/>
          <p:cNvPicPr>
            <a:picLocks noChangeAspect="1" noChangeArrowheads="1"/>
          </p:cNvPicPr>
          <p:nvPr/>
        </p:nvPicPr>
        <p:blipFill>
          <a:blip r:embed="rId5" cstate="print"/>
          <a:srcRect/>
          <a:stretch>
            <a:fillRect/>
          </a:stretch>
        </p:blipFill>
        <p:spPr bwMode="auto">
          <a:xfrm>
            <a:off x="8483600" y="1439863"/>
            <a:ext cx="3746500" cy="3746500"/>
          </a:xfrm>
          <a:prstGeom prst="rect">
            <a:avLst/>
          </a:prstGeom>
          <a:noFill/>
          <a:ln w="12700" cap="flat">
            <a:noFill/>
            <a:miter lim="800000"/>
            <a:headEnd/>
            <a:tailEnd/>
          </a:ln>
        </p:spPr>
      </p:pic>
      <p:pic>
        <p:nvPicPr>
          <p:cNvPr id="17415" name="Picture 7"/>
          <p:cNvPicPr>
            <a:picLocks noChangeAspect="1" noChangeArrowheads="1"/>
          </p:cNvPicPr>
          <p:nvPr/>
        </p:nvPicPr>
        <p:blipFill>
          <a:blip r:embed="rId6" cstate="print"/>
          <a:srcRect/>
          <a:stretch>
            <a:fillRect/>
          </a:stretch>
        </p:blipFill>
        <p:spPr bwMode="auto">
          <a:xfrm>
            <a:off x="3240088" y="4940300"/>
            <a:ext cx="1908175" cy="1473200"/>
          </a:xfrm>
          <a:prstGeom prst="rect">
            <a:avLst/>
          </a:prstGeom>
          <a:noFill/>
          <a:ln w="12700" cap="flat">
            <a:noFill/>
            <a:miter lim="800000"/>
            <a:headEnd/>
            <a:tailEnd/>
          </a:ln>
        </p:spPr>
      </p:pic>
      <p:pic>
        <p:nvPicPr>
          <p:cNvPr id="17416" name="Picture 8"/>
          <p:cNvPicPr>
            <a:picLocks noChangeAspect="1" noChangeArrowheads="1"/>
          </p:cNvPicPr>
          <p:nvPr/>
        </p:nvPicPr>
        <p:blipFill>
          <a:blip r:embed="rId7" cstate="print"/>
          <a:srcRect/>
          <a:stretch>
            <a:fillRect/>
          </a:stretch>
        </p:blipFill>
        <p:spPr bwMode="auto">
          <a:xfrm>
            <a:off x="5308600" y="4899025"/>
            <a:ext cx="2065338" cy="1549400"/>
          </a:xfrm>
          <a:prstGeom prst="rect">
            <a:avLst/>
          </a:prstGeom>
          <a:noFill/>
          <a:ln w="12700" cap="flat">
            <a:noFill/>
            <a:miter lim="800000"/>
            <a:headEnd/>
            <a:tailEnd/>
          </a:ln>
        </p:spPr>
      </p:pic>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ChangeArrowheads="1"/>
          </p:cNvSpPr>
          <p:nvPr>
            <p:ph type="title"/>
          </p:nvPr>
        </p:nvSpPr>
        <p:spPr>
          <a:ln/>
        </p:spPr>
        <p:txBody>
          <a:bodyPr/>
          <a:lstStyle/>
          <a:p>
            <a:r>
              <a:rPr lang="en-US"/>
              <a:t>Do the Math Dance </a:t>
            </a:r>
          </a:p>
        </p:txBody>
      </p:sp>
      <p:sp>
        <p:nvSpPr>
          <p:cNvPr id="18434" name="Rectangle 2"/>
          <p:cNvSpPr>
            <a:spLocks noChangeArrowheads="1"/>
          </p:cNvSpPr>
          <p:nvPr>
            <p:ph type="body" idx="1"/>
          </p:nvPr>
        </p:nvSpPr>
        <p:spPr>
          <a:xfrm>
            <a:off x="1320800" y="2882900"/>
            <a:ext cx="10464800" cy="3454400"/>
          </a:xfrm>
          <a:ln/>
        </p:spPr>
        <p:txBody>
          <a:bodyPr/>
          <a:lstStyle/>
          <a:p>
            <a:pPr>
              <a:buFontTx/>
              <a:buBlip>
                <a:blip r:embed="rId2"/>
              </a:buBlip>
            </a:pPr>
            <a:r>
              <a:rPr lang="en-US"/>
              <a:t> What is the Math Dance ?</a:t>
            </a:r>
            <a:br>
              <a:rPr lang="en-US"/>
            </a:br>
            <a:r>
              <a:rPr lang="en-US" sz="1500" i="0">
                <a:solidFill>
                  <a:srgbClr val="000000"/>
                </a:solidFill>
                <a:effectLst/>
                <a:latin typeface="Times New Roman" charset="0"/>
                <a:cs typeface="Times New Roman" charset="0"/>
                <a:sym typeface="Times New Roman" charset="0"/>
              </a:rPr>
              <a:t>Mathematical problem-solving is usually involved in the creation of the dances, and sometimes leads to new mathematics as well. In many cases the choreographic ideas easily translate to classroom activities usable in college math classes. Mathematical areas involved include polyhedral geometry, symmetry, the mathematics of rhythm, and variations on dissection puzzles such as tangrams.</a:t>
            </a:r>
            <a:endParaRPr lang="en-US" sz="1500" i="0">
              <a:solidFill>
                <a:srgbClr val="000000"/>
              </a:solidFill>
              <a:effectLst/>
              <a:latin typeface="Times New Roman" charset="0"/>
              <a:sym typeface="Times New Roman" charset="0"/>
            </a:endParaRPr>
          </a:p>
          <a:p>
            <a:pPr>
              <a:buFontTx/>
              <a:buBlip>
                <a:blip r:embed="rId2"/>
              </a:buBlip>
            </a:pPr>
            <a:r>
              <a:rPr lang="en-US"/>
              <a:t>Video, click on the link and watch. </a:t>
            </a:r>
            <a:br>
              <a:rPr lang="en-US"/>
            </a:br>
            <a:r>
              <a:rPr lang="en-US"/>
              <a:t>                </a:t>
            </a:r>
            <a:r>
              <a:rPr lang="en-US" sz="1800" i="0">
                <a:solidFill>
                  <a:srgbClr val="000000"/>
                </a:solidFill>
                <a:effectLst/>
                <a:latin typeface="Times New Roman" charset="0"/>
                <a:cs typeface="Times New Roman" charset="0"/>
                <a:sym typeface="Times New Roman" charset="0"/>
              </a:rPr>
              <a:t> </a:t>
            </a:r>
            <a:r>
              <a:rPr lang="en-US" sz="1800" i="0" u="sng">
                <a:solidFill>
                  <a:srgbClr val="000099"/>
                </a:solidFill>
                <a:effectLst/>
                <a:latin typeface="Times New Roman" charset="0"/>
                <a:cs typeface="Times New Roman" charset="0"/>
                <a:sym typeface="Times New Roman" charset="0"/>
                <a:hlinkClick r:id="rId3"/>
              </a:rPr>
              <a:t>http://www.sciencedaily.com/videos/2008/0503-do_the_math_dance.htm</a:t>
            </a:r>
            <a:endParaRPr lang="en-US" sz="1200" i="0">
              <a:solidFill>
                <a:srgbClr val="000000"/>
              </a:solidFill>
              <a:effectLst/>
              <a:latin typeface="Times New Roman" charset="0"/>
              <a:sym typeface="Times New Roman" charset="0"/>
            </a:endParaRPr>
          </a:p>
          <a:p>
            <a:r>
              <a:rPr lang="en-US" sz="1200" i="0">
                <a:solidFill>
                  <a:srgbClr val="000000"/>
                </a:solidFill>
                <a:effectLst/>
                <a:latin typeface="Times New Roman Italic" charset="0"/>
                <a:sym typeface="Times New Roman Italic" charset="0"/>
              </a:rPr>
              <a:t>	</a:t>
            </a:r>
          </a:p>
          <a:p>
            <a:pPr>
              <a:lnSpc>
                <a:spcPct val="100000"/>
              </a:lnSpc>
            </a:pPr>
            <a:endParaRPr lang="en-US" sz="1300" i="0">
              <a:solidFill>
                <a:srgbClr val="333333"/>
              </a:solidFill>
              <a:effectLst/>
              <a:latin typeface="Times New Roman Italic" charset="0"/>
              <a:sym typeface="Times New Roman Italic" charset="0"/>
            </a:endParaRPr>
          </a:p>
        </p:txBody>
      </p:sp>
      <p:pic>
        <p:nvPicPr>
          <p:cNvPr id="18435" name="Picture 3"/>
          <p:cNvPicPr>
            <a:picLocks noChangeAspect="1" noChangeArrowheads="1"/>
          </p:cNvPicPr>
          <p:nvPr/>
        </p:nvPicPr>
        <p:blipFill>
          <a:blip r:embed="rId4" cstate="print"/>
          <a:srcRect/>
          <a:stretch>
            <a:fillRect/>
          </a:stretch>
        </p:blipFill>
        <p:spPr bwMode="auto">
          <a:xfrm>
            <a:off x="1498600" y="6299200"/>
            <a:ext cx="4000500" cy="2603500"/>
          </a:xfrm>
          <a:prstGeom prst="rect">
            <a:avLst/>
          </a:prstGeom>
          <a:noFill/>
          <a:ln w="12700" cap="flat">
            <a:noFill/>
            <a:miter lim="800000"/>
            <a:headEnd/>
            <a:tailEnd/>
          </a:ln>
        </p:spPr>
      </p:pic>
      <p:pic>
        <p:nvPicPr>
          <p:cNvPr id="18436" name="Picture 4"/>
          <p:cNvPicPr>
            <a:picLocks noChangeAspect="1" noChangeArrowheads="1"/>
          </p:cNvPicPr>
          <p:nvPr/>
        </p:nvPicPr>
        <p:blipFill>
          <a:blip r:embed="rId5" cstate="print"/>
          <a:srcRect/>
          <a:stretch>
            <a:fillRect/>
          </a:stretch>
        </p:blipFill>
        <p:spPr bwMode="auto">
          <a:xfrm>
            <a:off x="10331450" y="4673600"/>
            <a:ext cx="1893888" cy="1981200"/>
          </a:xfrm>
          <a:prstGeom prst="rect">
            <a:avLst/>
          </a:prstGeom>
          <a:noFill/>
          <a:ln w="12700" cap="flat">
            <a:noFill/>
            <a:miter lim="800000"/>
            <a:headEnd/>
            <a:tailEnd/>
          </a:ln>
        </p:spPr>
      </p:pic>
      <p:pic>
        <p:nvPicPr>
          <p:cNvPr id="18437" name="Picture 5"/>
          <p:cNvPicPr>
            <a:picLocks noChangeAspect="1" noChangeArrowheads="1"/>
          </p:cNvPicPr>
          <p:nvPr/>
        </p:nvPicPr>
        <p:blipFill>
          <a:blip r:embed="rId6" cstate="print"/>
          <a:srcRect/>
          <a:stretch>
            <a:fillRect/>
          </a:stretch>
        </p:blipFill>
        <p:spPr bwMode="auto">
          <a:xfrm>
            <a:off x="5988050" y="6297613"/>
            <a:ext cx="4787900" cy="2609850"/>
          </a:xfrm>
          <a:prstGeom prst="rect">
            <a:avLst/>
          </a:prstGeom>
          <a:noFill/>
          <a:ln w="12700" cap="flat">
            <a:noFill/>
            <a:miter lim="800000"/>
            <a:headEnd/>
            <a:tailEnd/>
          </a:ln>
        </p:spPr>
      </p:pic>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
          <p:cNvSpPr>
            <a:spLocks noChangeArrowheads="1"/>
          </p:cNvSpPr>
          <p:nvPr>
            <p:ph type="title"/>
          </p:nvPr>
        </p:nvSpPr>
        <p:spPr>
          <a:xfrm>
            <a:off x="3441700" y="914400"/>
            <a:ext cx="6121400" cy="1651000"/>
          </a:xfrm>
          <a:ln/>
        </p:spPr>
        <p:txBody>
          <a:bodyPr/>
          <a:lstStyle/>
          <a:p>
            <a:r>
              <a:rPr lang="en-US" b="1"/>
              <a:t>Take Away</a:t>
            </a:r>
            <a:endParaRPr lang="en-US" b="1">
              <a:ea typeface="ヒラギノ明朝 ProN W6" charset="0"/>
              <a:cs typeface="ヒラギノ明朝 ProN W6" charset="0"/>
            </a:endParaRPr>
          </a:p>
        </p:txBody>
      </p:sp>
      <p:sp>
        <p:nvSpPr>
          <p:cNvPr id="19458" name="Rectangle 2"/>
          <p:cNvSpPr>
            <a:spLocks noChangeArrowheads="1"/>
          </p:cNvSpPr>
          <p:nvPr>
            <p:ph type="body" idx="1"/>
          </p:nvPr>
        </p:nvSpPr>
        <p:spPr>
          <a:xfrm>
            <a:off x="4521200" y="2984500"/>
            <a:ext cx="4572000" cy="5715000"/>
          </a:xfrm>
          <a:ln/>
        </p:spPr>
        <p:txBody>
          <a:bodyPr/>
          <a:lstStyle/>
          <a:p>
            <a:pPr>
              <a:buFontTx/>
              <a:buBlip>
                <a:blip r:embed="rId2"/>
              </a:buBlip>
            </a:pPr>
            <a:r>
              <a:rPr lang="en-US" sz="3200"/>
              <a:t>Math and Dance correlate on many levels.</a:t>
            </a:r>
          </a:p>
          <a:p>
            <a:pPr>
              <a:buFontTx/>
              <a:buBlip>
                <a:blip r:embed="rId2"/>
              </a:buBlip>
            </a:pPr>
            <a:r>
              <a:rPr lang="en-US" sz="3200"/>
              <a:t>In order to Dance you must use elements of mathematics.</a:t>
            </a:r>
          </a:p>
          <a:p>
            <a:pPr>
              <a:buFontTx/>
              <a:buBlip>
                <a:blip r:embed="rId2"/>
              </a:buBlip>
            </a:pPr>
            <a:r>
              <a:rPr lang="en-US" sz="3200"/>
              <a:t>Dance can be a creative way to better understand math and equations.</a:t>
            </a:r>
          </a:p>
        </p:txBody>
      </p:sp>
      <p:pic>
        <p:nvPicPr>
          <p:cNvPr id="19459" name="Picture 3"/>
          <p:cNvPicPr>
            <a:picLocks noChangeAspect="1" noChangeArrowheads="1"/>
          </p:cNvPicPr>
          <p:nvPr/>
        </p:nvPicPr>
        <p:blipFill>
          <a:blip r:embed="rId3" cstate="print"/>
          <a:srcRect/>
          <a:stretch>
            <a:fillRect/>
          </a:stretch>
        </p:blipFill>
        <p:spPr bwMode="auto">
          <a:xfrm>
            <a:off x="9056688" y="2981325"/>
            <a:ext cx="3106737" cy="5715000"/>
          </a:xfrm>
          <a:prstGeom prst="rect">
            <a:avLst/>
          </a:prstGeom>
          <a:noFill/>
          <a:ln w="12700" cap="flat">
            <a:noFill/>
            <a:miter lim="800000"/>
            <a:headEnd/>
            <a:tailEnd/>
          </a:ln>
        </p:spPr>
      </p:pic>
      <p:pic>
        <p:nvPicPr>
          <p:cNvPr id="19460" name="Picture 4"/>
          <p:cNvPicPr>
            <a:picLocks noChangeAspect="1" noChangeArrowheads="1"/>
          </p:cNvPicPr>
          <p:nvPr/>
        </p:nvPicPr>
        <p:blipFill>
          <a:blip r:embed="rId4" cstate="print"/>
          <a:srcRect/>
          <a:stretch>
            <a:fillRect/>
          </a:stretch>
        </p:blipFill>
        <p:spPr bwMode="auto">
          <a:xfrm>
            <a:off x="838200" y="3035300"/>
            <a:ext cx="3505200" cy="3062288"/>
          </a:xfrm>
          <a:prstGeom prst="rect">
            <a:avLst/>
          </a:prstGeom>
          <a:noFill/>
          <a:ln w="12700" cap="flat">
            <a:noFill/>
            <a:miter lim="800000"/>
            <a:headEnd/>
            <a:tailEnd/>
          </a:ln>
        </p:spPr>
      </p:pic>
      <p:pic>
        <p:nvPicPr>
          <p:cNvPr id="19461" name="Picture 5"/>
          <p:cNvPicPr>
            <a:picLocks noChangeAspect="1" noChangeArrowheads="1"/>
          </p:cNvPicPr>
          <p:nvPr/>
        </p:nvPicPr>
        <p:blipFill>
          <a:blip r:embed="rId5" cstate="print"/>
          <a:srcRect/>
          <a:stretch>
            <a:fillRect/>
          </a:stretch>
        </p:blipFill>
        <p:spPr bwMode="auto">
          <a:xfrm>
            <a:off x="838200" y="6270625"/>
            <a:ext cx="3505200" cy="2632075"/>
          </a:xfrm>
          <a:prstGeom prst="rect">
            <a:avLst/>
          </a:prstGeom>
          <a:noFill/>
          <a:ln w="12700" cap="flat">
            <a:noFill/>
            <a:miter lim="800000"/>
            <a:headEnd/>
            <a:tailEnd/>
          </a:ln>
        </p:spPr>
      </p:pic>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
          <p:cNvSpPr>
            <a:spLocks noChangeArrowheads="1"/>
          </p:cNvSpPr>
          <p:nvPr>
            <p:ph type="title"/>
          </p:nvPr>
        </p:nvSpPr>
        <p:spPr>
          <a:xfrm>
            <a:off x="-355600" y="749300"/>
            <a:ext cx="10464800" cy="1651000"/>
          </a:xfrm>
          <a:ln/>
        </p:spPr>
        <p:txBody>
          <a:bodyPr/>
          <a:lstStyle/>
          <a:p>
            <a:r>
              <a:rPr lang="en-US"/>
              <a:t>Quiz Questions</a:t>
            </a:r>
          </a:p>
        </p:txBody>
      </p:sp>
      <p:sp>
        <p:nvSpPr>
          <p:cNvPr id="20482" name="Rectangle 2"/>
          <p:cNvSpPr>
            <a:spLocks noChangeArrowheads="1"/>
          </p:cNvSpPr>
          <p:nvPr>
            <p:ph type="body" idx="1"/>
          </p:nvPr>
        </p:nvSpPr>
        <p:spPr>
          <a:xfrm>
            <a:off x="774700" y="2552700"/>
            <a:ext cx="9613900" cy="6565900"/>
          </a:xfrm>
          <a:ln/>
        </p:spPr>
        <p:txBody>
          <a:bodyPr/>
          <a:lstStyle/>
          <a:p>
            <a:pPr>
              <a:buFontTx/>
              <a:buBlip>
                <a:blip r:embed="rId2"/>
              </a:buBlip>
            </a:pPr>
            <a:r>
              <a:rPr lang="en-US" sz="3000"/>
              <a:t>In what way does mathematics influence dance ?</a:t>
            </a:r>
            <a:r>
              <a:rPr lang="en-US"/>
              <a:t/>
            </a:r>
            <a:br>
              <a:rPr lang="en-US"/>
            </a:br>
            <a:r>
              <a:rPr lang="en-US"/>
              <a:t>    </a:t>
            </a:r>
            <a:r>
              <a:rPr lang="en-US" sz="2000" i="0" u="sng">
                <a:latin typeface="Georgia Italic" charset="0"/>
                <a:ea typeface="Georgia Italic" charset="0"/>
                <a:cs typeface="Georgia Italic" charset="0"/>
                <a:sym typeface="Georgia Italic" charset="0"/>
              </a:rPr>
              <a:t>ANSWER:</a:t>
            </a:r>
            <a:r>
              <a:rPr lang="en-US" sz="2000" i="0">
                <a:latin typeface="Georgia Italic" charset="0"/>
                <a:ea typeface="Georgia Italic" charset="0"/>
                <a:cs typeface="Georgia Italic" charset="0"/>
                <a:sym typeface="Georgia Italic" charset="0"/>
              </a:rPr>
              <a:t> Through numbers, patterns, physics, and rhythm.</a:t>
            </a:r>
            <a:endParaRPr lang="en-US"/>
          </a:p>
          <a:p>
            <a:pPr>
              <a:buFontTx/>
              <a:buBlip>
                <a:blip r:embed="rId2"/>
              </a:buBlip>
            </a:pPr>
            <a:r>
              <a:rPr lang="en-US" sz="3000"/>
              <a:t>Do math and dance correlate ?</a:t>
            </a:r>
            <a:r>
              <a:rPr lang="en-US"/>
              <a:t> </a:t>
            </a:r>
            <a:br>
              <a:rPr lang="en-US"/>
            </a:br>
            <a:r>
              <a:rPr lang="en-US"/>
              <a:t>   </a:t>
            </a:r>
            <a:r>
              <a:rPr lang="en-US" sz="2000" i="0">
                <a:latin typeface="Georgia Italic" charset="0"/>
                <a:ea typeface="Georgia Italic" charset="0"/>
                <a:cs typeface="Georgia Italic" charset="0"/>
                <a:sym typeface="Georgia Italic" charset="0"/>
              </a:rPr>
              <a:t> </a:t>
            </a:r>
            <a:r>
              <a:rPr lang="en-US" sz="2000" i="0" u="sng">
                <a:latin typeface="Georgia Italic" charset="0"/>
                <a:ea typeface="Georgia Italic" charset="0"/>
                <a:cs typeface="Georgia Italic" charset="0"/>
                <a:sym typeface="Georgia Italic" charset="0"/>
              </a:rPr>
              <a:t>ANSWER:</a:t>
            </a:r>
            <a:r>
              <a:rPr lang="en-US" sz="2000" i="0">
                <a:latin typeface="Georgia Italic" charset="0"/>
                <a:ea typeface="Georgia Italic" charset="0"/>
                <a:cs typeface="Georgia Italic" charset="0"/>
                <a:sym typeface="Georgia Italic" charset="0"/>
              </a:rPr>
              <a:t> Yes !</a:t>
            </a:r>
            <a:endParaRPr lang="en-US"/>
          </a:p>
          <a:p>
            <a:pPr>
              <a:buFontTx/>
              <a:buBlip>
                <a:blip r:embed="rId2"/>
              </a:buBlip>
            </a:pPr>
            <a:r>
              <a:rPr lang="en-US" sz="3000"/>
              <a:t>Dancers use patterns to stay together and remain on beat, name two mathematical patterns/topics that we used in class to calculate the correct answer.</a:t>
            </a:r>
            <a:br>
              <a:rPr lang="en-US" sz="3000"/>
            </a:br>
            <a:r>
              <a:rPr lang="en-US" sz="2000" i="0">
                <a:latin typeface="Georgia Italic" charset="0"/>
                <a:ea typeface="Georgia Italic" charset="0"/>
                <a:cs typeface="Georgia Italic" charset="0"/>
                <a:sym typeface="Georgia Italic" charset="0"/>
              </a:rPr>
              <a:t>     </a:t>
            </a:r>
            <a:r>
              <a:rPr lang="en-US" sz="2000" i="0" u="sng">
                <a:latin typeface="Georgia Italic" charset="0"/>
                <a:ea typeface="Georgia Italic" charset="0"/>
                <a:cs typeface="Georgia Italic" charset="0"/>
                <a:sym typeface="Georgia Italic" charset="0"/>
              </a:rPr>
              <a:t>ANSWERS:</a:t>
            </a:r>
            <a:r>
              <a:rPr lang="en-US" sz="2000" i="0">
                <a:latin typeface="Georgia Italic" charset="0"/>
                <a:ea typeface="Georgia Italic" charset="0"/>
                <a:cs typeface="Georgia Italic" charset="0"/>
                <a:sym typeface="Georgia Italic" charset="0"/>
              </a:rPr>
              <a:t>  - The Fibonacci Sequence            - Golden Ratio</a:t>
            </a:r>
            <a:r>
              <a:rPr lang="en-US" sz="2000" i="0">
                <a:latin typeface="Georgia Italic" charset="0"/>
                <a:sym typeface="Georgia Italic" charset="0"/>
              </a:rPr>
              <a:t/>
            </a:r>
            <a:br>
              <a:rPr lang="en-US" sz="2000" i="0">
                <a:latin typeface="Georgia Italic" charset="0"/>
                <a:sym typeface="Georgia Italic" charset="0"/>
              </a:rPr>
            </a:br>
            <a:r>
              <a:rPr lang="en-US" sz="2000" i="0">
                <a:latin typeface="Georgia Italic" charset="0"/>
                <a:ea typeface="Georgia Italic" charset="0"/>
                <a:cs typeface="Georgia Italic" charset="0"/>
                <a:sym typeface="Georgia Italic" charset="0"/>
              </a:rPr>
              <a:t>                     - The Pythagorean Theorem       -Euhler Characteristic Theorem</a:t>
            </a:r>
            <a:r>
              <a:rPr lang="en-US"/>
              <a:t/>
            </a:r>
            <a:br>
              <a:rPr lang="en-US"/>
            </a:br>
            <a:endParaRPr lang="en-US"/>
          </a:p>
        </p:txBody>
      </p:sp>
      <p:pic>
        <p:nvPicPr>
          <p:cNvPr id="20483" name="Picture 3"/>
          <p:cNvPicPr>
            <a:picLocks noChangeAspect="1" noChangeArrowheads="1"/>
          </p:cNvPicPr>
          <p:nvPr/>
        </p:nvPicPr>
        <p:blipFill>
          <a:blip r:embed="rId3" cstate="print"/>
          <a:srcRect/>
          <a:stretch>
            <a:fillRect/>
          </a:stretch>
        </p:blipFill>
        <p:spPr bwMode="auto">
          <a:xfrm>
            <a:off x="9134475" y="1943100"/>
            <a:ext cx="2913063" cy="3937000"/>
          </a:xfrm>
          <a:prstGeom prst="rect">
            <a:avLst/>
          </a:prstGeom>
          <a:noFill/>
          <a:ln w="12700" cap="flat">
            <a:noFill/>
            <a:miter lim="800000"/>
            <a:headEnd/>
            <a:tailEnd/>
          </a:ln>
        </p:spPr>
      </p:pic>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
          <p:cNvSpPr>
            <a:spLocks noChangeArrowheads="1"/>
          </p:cNvSpPr>
          <p:nvPr>
            <p:ph type="body" idx="1"/>
          </p:nvPr>
        </p:nvSpPr>
        <p:spPr>
          <a:xfrm>
            <a:off x="1841500" y="3873500"/>
            <a:ext cx="9321800" cy="2006600"/>
          </a:xfrm>
          <a:ln/>
        </p:spPr>
        <p:txBody>
          <a:bodyPr/>
          <a:lstStyle/>
          <a:p>
            <a:r>
              <a:rPr lang="en-US" sz="7200"/>
              <a:t>THANK YOU </a:t>
            </a:r>
          </a:p>
        </p:txBody>
      </p:sp>
      <p:sp>
        <p:nvSpPr>
          <p:cNvPr id="21506" name="Rectangle 2"/>
          <p:cNvSpPr>
            <a:spLocks/>
          </p:cNvSpPr>
          <p:nvPr/>
        </p:nvSpPr>
        <p:spPr bwMode="auto">
          <a:xfrm>
            <a:off x="4381500" y="6019800"/>
            <a:ext cx="4216400" cy="711200"/>
          </a:xfrm>
          <a:prstGeom prst="rect">
            <a:avLst/>
          </a:prstGeom>
          <a:noFill/>
          <a:ln w="12700" cap="flat">
            <a:noFill/>
            <a:miter lim="800000"/>
            <a:headEnd type="none" w="med" len="med"/>
            <a:tailEnd type="none" w="med" len="med"/>
          </a:ln>
        </p:spPr>
        <p:txBody>
          <a:bodyPr lIns="0" tIns="0" rIns="0" bIns="0" anchor="ctr"/>
          <a:lstStyle/>
          <a:p>
            <a:r>
              <a:rPr lang="en-US">
                <a:solidFill>
                  <a:schemeClr val="tx1"/>
                </a:solidFill>
                <a:effectLst>
                  <a:outerShdw blurRad="38100" dist="38100" dir="2700000" algn="tl">
                    <a:srgbClr val="000000"/>
                  </a:outerShdw>
                </a:effectLst>
                <a:ea typeface="Hoefler Text" charset="0"/>
                <a:cs typeface="Hoefler Text" charset="0"/>
              </a:rPr>
              <a:t>Kelly Koning</a:t>
            </a:r>
          </a:p>
        </p:txBody>
      </p:sp>
    </p:spTree>
  </p:cSld>
  <p:clrMapOvr>
    <a:masterClrMapping/>
  </p:clrMapOvr>
  <p:transition/>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10.xml.rels><?xml version="1.0" encoding="UTF-8" standalone="yes"?>
<Relationships xmlns="http://schemas.openxmlformats.org/package/2006/relationships"><Relationship Id="rId1" Type="http://schemas.openxmlformats.org/officeDocument/2006/relationships/image" Target="../media/image1.png"/></Relationships>
</file>

<file path=ppt/theme/_rels/theme11.xml.rels><?xml version="1.0" encoding="UTF-8" standalone="yes"?>
<Relationships xmlns="http://schemas.openxmlformats.org/package/2006/relationships"><Relationship Id="rId1" Type="http://schemas.openxmlformats.org/officeDocument/2006/relationships/image" Target="../media/image1.png"/></Relationships>
</file>

<file path=ppt/theme/_rels/theme12.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_rels/theme3.xml.rels><?xml version="1.0" encoding="UTF-8" standalone="yes"?>
<Relationships xmlns="http://schemas.openxmlformats.org/package/2006/relationships"><Relationship Id="rId1" Type="http://schemas.openxmlformats.org/officeDocument/2006/relationships/image" Target="../media/image1.png"/></Relationships>
</file>

<file path=ppt/theme/_rels/theme4.xml.rels><?xml version="1.0" encoding="UTF-8" standalone="yes"?>
<Relationships xmlns="http://schemas.openxmlformats.org/package/2006/relationships"><Relationship Id="rId1" Type="http://schemas.openxmlformats.org/officeDocument/2006/relationships/image" Target="../media/image1.png"/></Relationships>
</file>

<file path=ppt/theme/_rels/theme5.xml.rels><?xml version="1.0" encoding="UTF-8" standalone="yes"?>
<Relationships xmlns="http://schemas.openxmlformats.org/package/2006/relationships"><Relationship Id="rId1" Type="http://schemas.openxmlformats.org/officeDocument/2006/relationships/image" Target="../media/image1.png"/></Relationships>
</file>

<file path=ppt/theme/_rels/theme6.xml.rels><?xml version="1.0" encoding="UTF-8" standalone="yes"?>
<Relationships xmlns="http://schemas.openxmlformats.org/package/2006/relationships"><Relationship Id="rId1" Type="http://schemas.openxmlformats.org/officeDocument/2006/relationships/image" Target="../media/image1.png"/></Relationships>
</file>

<file path=ppt/theme/_rels/theme7.xml.rels><?xml version="1.0" encoding="UTF-8" standalone="yes"?>
<Relationships xmlns="http://schemas.openxmlformats.org/package/2006/relationships"><Relationship Id="rId1" Type="http://schemas.openxmlformats.org/officeDocument/2006/relationships/image" Target="../media/image1.png"/></Relationships>
</file>

<file path=ppt/theme/_rels/theme8.xml.rels><?xml version="1.0" encoding="UTF-8" standalone="yes"?>
<Relationships xmlns="http://schemas.openxmlformats.org/package/2006/relationships"><Relationship Id="rId1" Type="http://schemas.openxmlformats.org/officeDocument/2006/relationships/image" Target="../media/image1.png"/></Relationships>
</file>

<file path=ppt/theme/_rels/theme9.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Title &amp; Subtitle">
  <a:themeElements>
    <a:clrScheme name="">
      <a:dk1>
        <a:srgbClr val="FFF6D9"/>
      </a:dk1>
      <a:lt1>
        <a:srgbClr val="BCA068"/>
      </a:lt1>
      <a:dk2>
        <a:srgbClr val="435F97"/>
      </a:dk2>
      <a:lt2>
        <a:srgbClr val="000000"/>
      </a:lt2>
      <a:accent1>
        <a:srgbClr val="BBE0E3"/>
      </a:accent1>
      <a:accent2>
        <a:srgbClr val="333399"/>
      </a:accent2>
      <a:accent3>
        <a:srgbClr val="B0B6C9"/>
      </a:accent3>
      <a:accent4>
        <a:srgbClr val="A08858"/>
      </a:accent4>
      <a:accent5>
        <a:srgbClr val="DAEDEF"/>
      </a:accent5>
      <a:accent6>
        <a:srgbClr val="2D2D8A"/>
      </a:accent6>
      <a:hlink>
        <a:srgbClr val="009999"/>
      </a:hlink>
      <a:folHlink>
        <a:srgbClr val="99CC00"/>
      </a:folHlink>
    </a:clrScheme>
    <a:fontScheme name="Title &amp; Subtitle">
      <a:majorFont>
        <a:latin typeface="Hoefler Text"/>
        <a:ea typeface="ヒラギノ明朝 ProN W3"/>
        <a:cs typeface="ヒラギノ明朝 ProN W3"/>
      </a:majorFont>
      <a:minorFont>
        <a:latin typeface="Hoefler Text"/>
        <a:ea typeface="ヒラギノ明朝 ProN W3"/>
        <a:cs typeface="ヒラギノ明朝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127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000" b="0" i="1" u="none" strike="noStrike" cap="none" normalizeH="0" baseline="0" smtClean="0">
            <a:ln>
              <a:noFill/>
            </a:ln>
            <a:solidFill>
              <a:srgbClr val="73706C"/>
            </a:solidFill>
            <a:effectLst>
              <a:outerShdw blurRad="38100" dist="38100" dir="2700000" algn="tl">
                <a:srgbClr val="000000">
                  <a:alpha val="43137"/>
                </a:srgbClr>
              </a:outerShdw>
            </a:effectLst>
            <a:latin typeface="Hoefler Text" charset="0"/>
            <a:ea typeface="ヒラギノ明朝 ProN W3" charset="0"/>
            <a:cs typeface="ヒラギノ明朝 ProN W3" charset="0"/>
            <a:sym typeface="Hoefler Text"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127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000" b="0" i="1" u="none" strike="noStrike" cap="none" normalizeH="0" baseline="0" smtClean="0">
            <a:ln>
              <a:noFill/>
            </a:ln>
            <a:solidFill>
              <a:srgbClr val="73706C"/>
            </a:solidFill>
            <a:effectLst>
              <a:outerShdw blurRad="38100" dist="38100" dir="2700000" algn="tl">
                <a:srgbClr val="000000">
                  <a:alpha val="43137"/>
                </a:srgbClr>
              </a:outerShdw>
            </a:effectLst>
            <a:latin typeface="Hoefler Text" charset="0"/>
            <a:ea typeface="ヒラギノ明朝 ProN W3" charset="0"/>
            <a:cs typeface="ヒラギノ明朝 ProN W3" charset="0"/>
            <a:sym typeface="Hoefler Text" charset="0"/>
          </a:defRPr>
        </a:defPPr>
      </a:lstStyle>
    </a:lnDef>
  </a:objectDefaults>
  <a:extraClrSchemeLst>
    <a:extraClrScheme>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Bullets">
  <a:themeElements>
    <a:clrScheme name="">
      <a:dk1>
        <a:srgbClr val="73706C"/>
      </a:dk1>
      <a:lt1>
        <a:srgbClr val="8C8F93"/>
      </a:lt1>
      <a:dk2>
        <a:srgbClr val="000000"/>
      </a:dk2>
      <a:lt2>
        <a:srgbClr val="808080"/>
      </a:lt2>
      <a:accent1>
        <a:srgbClr val="BBE0E3"/>
      </a:accent1>
      <a:accent2>
        <a:srgbClr val="333399"/>
      </a:accent2>
      <a:accent3>
        <a:srgbClr val="C5C6C8"/>
      </a:accent3>
      <a:accent4>
        <a:srgbClr val="615F5B"/>
      </a:accent4>
      <a:accent5>
        <a:srgbClr val="DAEDEF"/>
      </a:accent5>
      <a:accent6>
        <a:srgbClr val="2D2D8A"/>
      </a:accent6>
      <a:hlink>
        <a:srgbClr val="009999"/>
      </a:hlink>
      <a:folHlink>
        <a:srgbClr val="99CC00"/>
      </a:folHlink>
    </a:clrScheme>
    <a:fontScheme name="Bullets">
      <a:majorFont>
        <a:latin typeface="Hoefler Text"/>
        <a:ea typeface="ヒラギノ明朝 ProN W3"/>
        <a:cs typeface="ヒラギノ明朝 ProN W3"/>
      </a:majorFont>
      <a:minorFont>
        <a:latin typeface="Hoefler Text"/>
        <a:ea typeface="ヒラギノ明朝 ProN W3"/>
        <a:cs typeface="ヒラギノ明朝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127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000" b="0" i="1" u="none" strike="noStrike" cap="none" normalizeH="0" baseline="0" smtClean="0">
            <a:ln>
              <a:noFill/>
            </a:ln>
            <a:solidFill>
              <a:srgbClr val="73706C"/>
            </a:solidFill>
            <a:effectLst>
              <a:outerShdw blurRad="38100" dist="38100" dir="2700000" algn="tl">
                <a:srgbClr val="000000">
                  <a:alpha val="43137"/>
                </a:srgbClr>
              </a:outerShdw>
            </a:effectLst>
            <a:latin typeface="Hoefler Text" charset="0"/>
            <a:ea typeface="ヒラギノ明朝 ProN W3" charset="0"/>
            <a:cs typeface="ヒラギノ明朝 ProN W3" charset="0"/>
            <a:sym typeface="Hoefler Text"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127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000" b="0" i="1" u="none" strike="noStrike" cap="none" normalizeH="0" baseline="0" smtClean="0">
            <a:ln>
              <a:noFill/>
            </a:ln>
            <a:solidFill>
              <a:srgbClr val="73706C"/>
            </a:solidFill>
            <a:effectLst>
              <a:outerShdw blurRad="38100" dist="38100" dir="2700000" algn="tl">
                <a:srgbClr val="000000">
                  <a:alpha val="43137"/>
                </a:srgbClr>
              </a:outerShdw>
            </a:effectLst>
            <a:latin typeface="Hoefler Text" charset="0"/>
            <a:ea typeface="ヒラギノ明朝 ProN W3" charset="0"/>
            <a:cs typeface="ヒラギノ明朝 ProN W3" charset="0"/>
            <a:sym typeface="Hoefler Text" charset="0"/>
          </a:defRPr>
        </a:defPPr>
      </a:lstStyle>
    </a:lnDef>
  </a:objectDefaults>
  <a:extraClrSchemeLst>
    <a:extraClrScheme>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Blank">
  <a:themeElements>
    <a:clrScheme name="">
      <a:dk1>
        <a:srgbClr val="73706C"/>
      </a:dk1>
      <a:lt1>
        <a:srgbClr val="8C8F93"/>
      </a:lt1>
      <a:dk2>
        <a:srgbClr val="000000"/>
      </a:dk2>
      <a:lt2>
        <a:srgbClr val="808080"/>
      </a:lt2>
      <a:accent1>
        <a:srgbClr val="BBE0E3"/>
      </a:accent1>
      <a:accent2>
        <a:srgbClr val="333399"/>
      </a:accent2>
      <a:accent3>
        <a:srgbClr val="C5C6C8"/>
      </a:accent3>
      <a:accent4>
        <a:srgbClr val="615F5B"/>
      </a:accent4>
      <a:accent5>
        <a:srgbClr val="DAEDEF"/>
      </a:accent5>
      <a:accent6>
        <a:srgbClr val="2D2D8A"/>
      </a:accent6>
      <a:hlink>
        <a:srgbClr val="009999"/>
      </a:hlink>
      <a:folHlink>
        <a:srgbClr val="99CC00"/>
      </a:folHlink>
    </a:clrScheme>
    <a:fontScheme name="Blank">
      <a:majorFont>
        <a:latin typeface="Hoefler Text"/>
        <a:ea typeface="ヒラギノ明朝 ProN W3"/>
        <a:cs typeface="ヒラギノ明朝 ProN W3"/>
      </a:majorFont>
      <a:minorFont>
        <a:latin typeface="Hoefler Text"/>
        <a:ea typeface="ヒラギノ明朝 ProN W3"/>
        <a:cs typeface="ヒラギノ明朝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127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000" b="0" i="1" u="none" strike="noStrike" cap="none" normalizeH="0" baseline="0" smtClean="0">
            <a:ln>
              <a:noFill/>
            </a:ln>
            <a:solidFill>
              <a:srgbClr val="73706C"/>
            </a:solidFill>
            <a:effectLst>
              <a:outerShdw blurRad="38100" dist="38100" dir="2700000" algn="tl">
                <a:srgbClr val="000000">
                  <a:alpha val="43137"/>
                </a:srgbClr>
              </a:outerShdw>
            </a:effectLst>
            <a:latin typeface="Hoefler Text" charset="0"/>
            <a:ea typeface="ヒラギノ明朝 ProN W3" charset="0"/>
            <a:cs typeface="ヒラギノ明朝 ProN W3" charset="0"/>
            <a:sym typeface="Hoefler Text"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127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000" b="0" i="1" u="none" strike="noStrike" cap="none" normalizeH="0" baseline="0" smtClean="0">
            <a:ln>
              <a:noFill/>
            </a:ln>
            <a:solidFill>
              <a:srgbClr val="73706C"/>
            </a:solidFill>
            <a:effectLst>
              <a:outerShdw blurRad="38100" dist="38100" dir="2700000" algn="tl">
                <a:srgbClr val="000000">
                  <a:alpha val="43137"/>
                </a:srgbClr>
              </a:outerShdw>
            </a:effectLst>
            <a:latin typeface="Hoefler Text" charset="0"/>
            <a:ea typeface="ヒラギノ明朝 ProN W3" charset="0"/>
            <a:cs typeface="ヒラギノ明朝 ProN W3" charset="0"/>
            <a:sym typeface="Hoefler Text"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Title - Top">
  <a:themeElements>
    <a:clrScheme name="">
      <a:dk1>
        <a:srgbClr val="73706C"/>
      </a:dk1>
      <a:lt1>
        <a:srgbClr val="8C8F93"/>
      </a:lt1>
      <a:dk2>
        <a:srgbClr val="000000"/>
      </a:dk2>
      <a:lt2>
        <a:srgbClr val="FFFFFF"/>
      </a:lt2>
      <a:accent1>
        <a:srgbClr val="BBE0E3"/>
      </a:accent1>
      <a:accent2>
        <a:srgbClr val="333399"/>
      </a:accent2>
      <a:accent3>
        <a:srgbClr val="C5C6C8"/>
      </a:accent3>
      <a:accent4>
        <a:srgbClr val="615F5B"/>
      </a:accent4>
      <a:accent5>
        <a:srgbClr val="DAEDEF"/>
      </a:accent5>
      <a:accent6>
        <a:srgbClr val="2D2D8A"/>
      </a:accent6>
      <a:hlink>
        <a:srgbClr val="009999"/>
      </a:hlink>
      <a:folHlink>
        <a:srgbClr val="99CC00"/>
      </a:folHlink>
    </a:clrScheme>
    <a:fontScheme name="Title - Top">
      <a:majorFont>
        <a:latin typeface="Hoefler Text"/>
        <a:ea typeface="ヒラギノ明朝 ProN W3"/>
        <a:cs typeface="ヒラギノ明朝 ProN W3"/>
      </a:majorFont>
      <a:minorFont>
        <a:latin typeface="Hoefler Text"/>
        <a:ea typeface="ヒラギノ明朝 ProN W3"/>
        <a:cs typeface="ヒラギノ明朝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127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000" b="0" i="1" u="none" strike="noStrike" cap="none" normalizeH="0" baseline="0" smtClean="0">
            <a:ln>
              <a:noFill/>
            </a:ln>
            <a:solidFill>
              <a:srgbClr val="73706C"/>
            </a:solidFill>
            <a:effectLst>
              <a:outerShdw blurRad="38100" dist="38100" dir="2700000" algn="tl">
                <a:srgbClr val="000000">
                  <a:alpha val="43137"/>
                </a:srgbClr>
              </a:outerShdw>
            </a:effectLst>
            <a:latin typeface="Hoefler Text" charset="0"/>
            <a:ea typeface="ヒラギノ明朝 ProN W3" charset="0"/>
            <a:cs typeface="ヒラギノ明朝 ProN W3" charset="0"/>
            <a:sym typeface="Hoefler Text"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127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000" b="0" i="1" u="none" strike="noStrike" cap="none" normalizeH="0" baseline="0" smtClean="0">
            <a:ln>
              <a:noFill/>
            </a:ln>
            <a:solidFill>
              <a:srgbClr val="73706C"/>
            </a:solidFill>
            <a:effectLst>
              <a:outerShdw blurRad="38100" dist="38100" dir="2700000" algn="tl">
                <a:srgbClr val="000000">
                  <a:alpha val="43137"/>
                </a:srgbClr>
              </a:outerShdw>
            </a:effectLst>
            <a:latin typeface="Hoefler Text" charset="0"/>
            <a:ea typeface="ヒラギノ明朝 ProN W3" charset="0"/>
            <a:cs typeface="ヒラギノ明朝 ProN W3" charset="0"/>
            <a:sym typeface="Hoefler Text" charset="0"/>
          </a:defRPr>
        </a:defPPr>
      </a:lstStyle>
    </a:lnDef>
  </a:objectDefaults>
  <a:extraClrSchemeLst>
    <a:extraClrScheme>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itle &amp; Bullets">
  <a:themeElements>
    <a:clrScheme name="">
      <a:dk1>
        <a:srgbClr val="73706C"/>
      </a:dk1>
      <a:lt1>
        <a:srgbClr val="8C8F93"/>
      </a:lt1>
      <a:dk2>
        <a:srgbClr val="000000"/>
      </a:dk2>
      <a:lt2>
        <a:srgbClr val="FFFFFF"/>
      </a:lt2>
      <a:accent1>
        <a:srgbClr val="BBE0E3"/>
      </a:accent1>
      <a:accent2>
        <a:srgbClr val="333399"/>
      </a:accent2>
      <a:accent3>
        <a:srgbClr val="C5C6C8"/>
      </a:accent3>
      <a:accent4>
        <a:srgbClr val="615F5B"/>
      </a:accent4>
      <a:accent5>
        <a:srgbClr val="DAEDEF"/>
      </a:accent5>
      <a:accent6>
        <a:srgbClr val="2D2D8A"/>
      </a:accent6>
      <a:hlink>
        <a:srgbClr val="009999"/>
      </a:hlink>
      <a:folHlink>
        <a:srgbClr val="99CC00"/>
      </a:folHlink>
    </a:clrScheme>
    <a:fontScheme name="Title &amp; Bullets">
      <a:majorFont>
        <a:latin typeface="Hoefler Text"/>
        <a:ea typeface="ヒラギノ明朝 ProN W3"/>
        <a:cs typeface="ヒラギノ明朝 ProN W3"/>
      </a:majorFont>
      <a:minorFont>
        <a:latin typeface="Hoefler Text"/>
        <a:ea typeface="ヒラギノ明朝 ProN W3"/>
        <a:cs typeface="ヒラギノ明朝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127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000" b="0" i="1" u="none" strike="noStrike" cap="none" normalizeH="0" baseline="0" smtClean="0">
            <a:ln>
              <a:noFill/>
            </a:ln>
            <a:solidFill>
              <a:srgbClr val="73706C"/>
            </a:solidFill>
            <a:effectLst>
              <a:outerShdw blurRad="38100" dist="38100" dir="2700000" algn="tl">
                <a:srgbClr val="000000">
                  <a:alpha val="43137"/>
                </a:srgbClr>
              </a:outerShdw>
            </a:effectLst>
            <a:latin typeface="Hoefler Text" charset="0"/>
            <a:ea typeface="ヒラギノ明朝 ProN W3" charset="0"/>
            <a:cs typeface="ヒラギノ明朝 ProN W3" charset="0"/>
            <a:sym typeface="Hoefler Text"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127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000" b="0" i="1" u="none" strike="noStrike" cap="none" normalizeH="0" baseline="0" smtClean="0">
            <a:ln>
              <a:noFill/>
            </a:ln>
            <a:solidFill>
              <a:srgbClr val="73706C"/>
            </a:solidFill>
            <a:effectLst>
              <a:outerShdw blurRad="38100" dist="38100" dir="2700000" algn="tl">
                <a:srgbClr val="000000">
                  <a:alpha val="43137"/>
                </a:srgbClr>
              </a:outerShdw>
            </a:effectLst>
            <a:latin typeface="Hoefler Text" charset="0"/>
            <a:ea typeface="ヒラギノ明朝 ProN W3" charset="0"/>
            <a:cs typeface="ヒラギノ明朝 ProN W3" charset="0"/>
            <a:sym typeface="Hoefler Text" charset="0"/>
          </a:defRPr>
        </a:defPPr>
      </a:lstStyle>
    </a:lnDef>
  </a:objectDefaults>
  <a:extraClrSchemeLst>
    <a:extraClrScheme>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itle - Center">
  <a:themeElements>
    <a:clrScheme name="">
      <a:dk1>
        <a:srgbClr val="FFF6D9"/>
      </a:dk1>
      <a:lt1>
        <a:srgbClr val="BCA068"/>
      </a:lt1>
      <a:dk2>
        <a:srgbClr val="435F97"/>
      </a:dk2>
      <a:lt2>
        <a:srgbClr val="000000"/>
      </a:lt2>
      <a:accent1>
        <a:srgbClr val="BBE0E3"/>
      </a:accent1>
      <a:accent2>
        <a:srgbClr val="333399"/>
      </a:accent2>
      <a:accent3>
        <a:srgbClr val="B0B6C9"/>
      </a:accent3>
      <a:accent4>
        <a:srgbClr val="A08858"/>
      </a:accent4>
      <a:accent5>
        <a:srgbClr val="DAEDEF"/>
      </a:accent5>
      <a:accent6>
        <a:srgbClr val="2D2D8A"/>
      </a:accent6>
      <a:hlink>
        <a:srgbClr val="009999"/>
      </a:hlink>
      <a:folHlink>
        <a:srgbClr val="99CC00"/>
      </a:folHlink>
    </a:clrScheme>
    <a:fontScheme name="Title - Center">
      <a:majorFont>
        <a:latin typeface="Hoefler Text"/>
        <a:ea typeface="ヒラギノ明朝 ProN W3"/>
        <a:cs typeface="ヒラギノ明朝 ProN W3"/>
      </a:majorFont>
      <a:minorFont>
        <a:latin typeface="Hoefler Text"/>
        <a:ea typeface="ヒラギノ明朝 ProN W3"/>
        <a:cs typeface="ヒラギノ明朝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127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000" b="0" i="1" u="none" strike="noStrike" cap="none" normalizeH="0" baseline="0" smtClean="0">
            <a:ln>
              <a:noFill/>
            </a:ln>
            <a:solidFill>
              <a:srgbClr val="73706C"/>
            </a:solidFill>
            <a:effectLst>
              <a:outerShdw blurRad="38100" dist="38100" dir="2700000" algn="tl">
                <a:srgbClr val="000000">
                  <a:alpha val="43137"/>
                </a:srgbClr>
              </a:outerShdw>
            </a:effectLst>
            <a:latin typeface="Hoefler Text" charset="0"/>
            <a:ea typeface="ヒラギノ明朝 ProN W3" charset="0"/>
            <a:cs typeface="ヒラギノ明朝 ProN W3" charset="0"/>
            <a:sym typeface="Hoefler Text"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127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000" b="0" i="1" u="none" strike="noStrike" cap="none" normalizeH="0" baseline="0" smtClean="0">
            <a:ln>
              <a:noFill/>
            </a:ln>
            <a:solidFill>
              <a:srgbClr val="73706C"/>
            </a:solidFill>
            <a:effectLst>
              <a:outerShdw blurRad="38100" dist="38100" dir="2700000" algn="tl">
                <a:srgbClr val="000000">
                  <a:alpha val="43137"/>
                </a:srgbClr>
              </a:outerShdw>
            </a:effectLst>
            <a:latin typeface="Hoefler Text" charset="0"/>
            <a:ea typeface="ヒラギノ明朝 ProN W3" charset="0"/>
            <a:cs typeface="ヒラギノ明朝 ProN W3" charset="0"/>
            <a:sym typeface="Hoefler Text" charset="0"/>
          </a:defRPr>
        </a:defPPr>
      </a:lstStyle>
    </a:lnDef>
  </a:objectDefaults>
  <a:extraClrSchemeLst>
    <a:extraClrScheme>
      <a:clrScheme name="Title - Cen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Photo - Horizontal">
  <a:themeElements>
    <a:clrScheme name="">
      <a:dk1>
        <a:srgbClr val="FFF6D9"/>
      </a:dk1>
      <a:lt1>
        <a:srgbClr val="BCA068"/>
      </a:lt1>
      <a:dk2>
        <a:srgbClr val="435F97"/>
      </a:dk2>
      <a:lt2>
        <a:srgbClr val="000000"/>
      </a:lt2>
      <a:accent1>
        <a:srgbClr val="BBE0E3"/>
      </a:accent1>
      <a:accent2>
        <a:srgbClr val="333399"/>
      </a:accent2>
      <a:accent3>
        <a:srgbClr val="B0B6C9"/>
      </a:accent3>
      <a:accent4>
        <a:srgbClr val="A08858"/>
      </a:accent4>
      <a:accent5>
        <a:srgbClr val="DAEDEF"/>
      </a:accent5>
      <a:accent6>
        <a:srgbClr val="2D2D8A"/>
      </a:accent6>
      <a:hlink>
        <a:srgbClr val="009999"/>
      </a:hlink>
      <a:folHlink>
        <a:srgbClr val="99CC00"/>
      </a:folHlink>
    </a:clrScheme>
    <a:fontScheme name="Photo - Horizontal">
      <a:majorFont>
        <a:latin typeface="Hoefler Text"/>
        <a:ea typeface="ヒラギノ明朝 ProN W3"/>
        <a:cs typeface="ヒラギノ明朝 ProN W3"/>
      </a:majorFont>
      <a:minorFont>
        <a:latin typeface="Hoefler Text"/>
        <a:ea typeface="ヒラギノ明朝 ProN W3"/>
        <a:cs typeface="ヒラギノ明朝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127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000" b="0" i="1" u="none" strike="noStrike" cap="none" normalizeH="0" baseline="0" smtClean="0">
            <a:ln>
              <a:noFill/>
            </a:ln>
            <a:solidFill>
              <a:srgbClr val="73706C"/>
            </a:solidFill>
            <a:effectLst>
              <a:outerShdw blurRad="38100" dist="38100" dir="2700000" algn="tl">
                <a:srgbClr val="000000">
                  <a:alpha val="43137"/>
                </a:srgbClr>
              </a:outerShdw>
            </a:effectLst>
            <a:latin typeface="Hoefler Text" charset="0"/>
            <a:ea typeface="ヒラギノ明朝 ProN W3" charset="0"/>
            <a:cs typeface="ヒラギノ明朝 ProN W3" charset="0"/>
            <a:sym typeface="Hoefler Text"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127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000" b="0" i="1" u="none" strike="noStrike" cap="none" normalizeH="0" baseline="0" smtClean="0">
            <a:ln>
              <a:noFill/>
            </a:ln>
            <a:solidFill>
              <a:srgbClr val="73706C"/>
            </a:solidFill>
            <a:effectLst>
              <a:outerShdw blurRad="38100" dist="38100" dir="2700000" algn="tl">
                <a:srgbClr val="000000">
                  <a:alpha val="43137"/>
                </a:srgbClr>
              </a:outerShdw>
            </a:effectLst>
            <a:latin typeface="Hoefler Text" charset="0"/>
            <a:ea typeface="ヒラギノ明朝 ProN W3" charset="0"/>
            <a:cs typeface="ヒラギノ明朝 ProN W3" charset="0"/>
            <a:sym typeface="Hoefler Text" charset="0"/>
          </a:defRPr>
        </a:defPPr>
      </a:lstStyle>
    </a:lnDef>
  </a:objectDefaults>
  <a:extraClrSchemeLst>
    <a:extraClrScheme>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Photo - Vertical">
  <a:themeElements>
    <a:clrScheme name="">
      <a:dk1>
        <a:srgbClr val="FFF6D9"/>
      </a:dk1>
      <a:lt1>
        <a:srgbClr val="BCA068"/>
      </a:lt1>
      <a:dk2>
        <a:srgbClr val="435F97"/>
      </a:dk2>
      <a:lt2>
        <a:srgbClr val="000000"/>
      </a:lt2>
      <a:accent1>
        <a:srgbClr val="BBE0E3"/>
      </a:accent1>
      <a:accent2>
        <a:srgbClr val="333399"/>
      </a:accent2>
      <a:accent3>
        <a:srgbClr val="B0B6C9"/>
      </a:accent3>
      <a:accent4>
        <a:srgbClr val="A08858"/>
      </a:accent4>
      <a:accent5>
        <a:srgbClr val="DAEDEF"/>
      </a:accent5>
      <a:accent6>
        <a:srgbClr val="2D2D8A"/>
      </a:accent6>
      <a:hlink>
        <a:srgbClr val="009999"/>
      </a:hlink>
      <a:folHlink>
        <a:srgbClr val="99CC00"/>
      </a:folHlink>
    </a:clrScheme>
    <a:fontScheme name="Photo - Vertical">
      <a:majorFont>
        <a:latin typeface="Hoefler Text"/>
        <a:ea typeface="ヒラギノ明朝 ProN W3"/>
        <a:cs typeface="ヒラギノ明朝 ProN W3"/>
      </a:majorFont>
      <a:minorFont>
        <a:latin typeface="Hoefler Text"/>
        <a:ea typeface="ヒラギノ明朝 ProN W3"/>
        <a:cs typeface="ヒラギノ明朝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127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000" b="0" i="1" u="none" strike="noStrike" cap="none" normalizeH="0" baseline="0" smtClean="0">
            <a:ln>
              <a:noFill/>
            </a:ln>
            <a:solidFill>
              <a:srgbClr val="73706C"/>
            </a:solidFill>
            <a:effectLst>
              <a:outerShdw blurRad="38100" dist="38100" dir="2700000" algn="tl">
                <a:srgbClr val="000000">
                  <a:alpha val="43137"/>
                </a:srgbClr>
              </a:outerShdw>
            </a:effectLst>
            <a:latin typeface="Hoefler Text" charset="0"/>
            <a:ea typeface="ヒラギノ明朝 ProN W3" charset="0"/>
            <a:cs typeface="ヒラギノ明朝 ProN W3" charset="0"/>
            <a:sym typeface="Hoefler Text"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127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000" b="0" i="1" u="none" strike="noStrike" cap="none" normalizeH="0" baseline="0" smtClean="0">
            <a:ln>
              <a:noFill/>
            </a:ln>
            <a:solidFill>
              <a:srgbClr val="73706C"/>
            </a:solidFill>
            <a:effectLst>
              <a:outerShdw blurRad="38100" dist="38100" dir="2700000" algn="tl">
                <a:srgbClr val="000000">
                  <a:alpha val="43137"/>
                </a:srgbClr>
              </a:outerShdw>
            </a:effectLst>
            <a:latin typeface="Hoefler Text" charset="0"/>
            <a:ea typeface="ヒラギノ明朝 ProN W3" charset="0"/>
            <a:cs typeface="ヒラギノ明朝 ProN W3" charset="0"/>
            <a:sym typeface="Hoefler Text" charset="0"/>
          </a:defRPr>
        </a:defPPr>
      </a:lstStyle>
    </a:lnDef>
  </a:objectDefaults>
  <a:extraClrSchemeLst>
    <a:extraClrScheme>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Title &amp; Bullets - Right">
  <a:themeElements>
    <a:clrScheme name="">
      <a:dk1>
        <a:srgbClr val="73706C"/>
      </a:dk1>
      <a:lt1>
        <a:srgbClr val="8C8F93"/>
      </a:lt1>
      <a:dk2>
        <a:srgbClr val="000000"/>
      </a:dk2>
      <a:lt2>
        <a:srgbClr val="FFFFFF"/>
      </a:lt2>
      <a:accent1>
        <a:srgbClr val="BBE0E3"/>
      </a:accent1>
      <a:accent2>
        <a:srgbClr val="333399"/>
      </a:accent2>
      <a:accent3>
        <a:srgbClr val="C5C6C8"/>
      </a:accent3>
      <a:accent4>
        <a:srgbClr val="615F5B"/>
      </a:accent4>
      <a:accent5>
        <a:srgbClr val="DAEDEF"/>
      </a:accent5>
      <a:accent6>
        <a:srgbClr val="2D2D8A"/>
      </a:accent6>
      <a:hlink>
        <a:srgbClr val="009999"/>
      </a:hlink>
      <a:folHlink>
        <a:srgbClr val="99CC00"/>
      </a:folHlink>
    </a:clrScheme>
    <a:fontScheme name="Title &amp; Bullets - Right">
      <a:majorFont>
        <a:latin typeface="Hoefler Text"/>
        <a:ea typeface="ヒラギノ明朝 ProN W3"/>
        <a:cs typeface="ヒラギノ明朝 ProN W3"/>
      </a:majorFont>
      <a:minorFont>
        <a:latin typeface="Hoefler Text"/>
        <a:ea typeface="ヒラギノ明朝 ProN W3"/>
        <a:cs typeface="ヒラギノ明朝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127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000" b="0" i="1" u="none" strike="noStrike" cap="none" normalizeH="0" baseline="0" smtClean="0">
            <a:ln>
              <a:noFill/>
            </a:ln>
            <a:solidFill>
              <a:srgbClr val="73706C"/>
            </a:solidFill>
            <a:effectLst>
              <a:outerShdw blurRad="38100" dist="38100" dir="2700000" algn="tl">
                <a:srgbClr val="000000">
                  <a:alpha val="43137"/>
                </a:srgbClr>
              </a:outerShdw>
            </a:effectLst>
            <a:latin typeface="Hoefler Text" charset="0"/>
            <a:ea typeface="ヒラギノ明朝 ProN W3" charset="0"/>
            <a:cs typeface="ヒラギノ明朝 ProN W3" charset="0"/>
            <a:sym typeface="Hoefler Text"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127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000" b="0" i="1" u="none" strike="noStrike" cap="none" normalizeH="0" baseline="0" smtClean="0">
            <a:ln>
              <a:noFill/>
            </a:ln>
            <a:solidFill>
              <a:srgbClr val="73706C"/>
            </a:solidFill>
            <a:effectLst>
              <a:outerShdw blurRad="38100" dist="38100" dir="2700000" algn="tl">
                <a:srgbClr val="000000">
                  <a:alpha val="43137"/>
                </a:srgbClr>
              </a:outerShdw>
            </a:effectLst>
            <a:latin typeface="Hoefler Text" charset="0"/>
            <a:ea typeface="ヒラギノ明朝 ProN W3" charset="0"/>
            <a:cs typeface="ヒラギノ明朝 ProN W3" charset="0"/>
            <a:sym typeface="Hoefler Text" charset="0"/>
          </a:defRPr>
        </a:defPPr>
      </a:lstStyle>
    </a:lnDef>
  </a:objectDefaults>
  <a:extraClrSchemeLst>
    <a:extraClrScheme>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Title &amp; Bullets - 2 Column">
  <a:themeElements>
    <a:clrScheme name="">
      <a:dk1>
        <a:srgbClr val="73706C"/>
      </a:dk1>
      <a:lt1>
        <a:srgbClr val="8C8F93"/>
      </a:lt1>
      <a:dk2>
        <a:srgbClr val="000000"/>
      </a:dk2>
      <a:lt2>
        <a:srgbClr val="FFFFFF"/>
      </a:lt2>
      <a:accent1>
        <a:srgbClr val="BBE0E3"/>
      </a:accent1>
      <a:accent2>
        <a:srgbClr val="333399"/>
      </a:accent2>
      <a:accent3>
        <a:srgbClr val="C5C6C8"/>
      </a:accent3>
      <a:accent4>
        <a:srgbClr val="615F5B"/>
      </a:accent4>
      <a:accent5>
        <a:srgbClr val="DAEDEF"/>
      </a:accent5>
      <a:accent6>
        <a:srgbClr val="2D2D8A"/>
      </a:accent6>
      <a:hlink>
        <a:srgbClr val="009999"/>
      </a:hlink>
      <a:folHlink>
        <a:srgbClr val="99CC00"/>
      </a:folHlink>
    </a:clrScheme>
    <a:fontScheme name="Title &amp; Bullets - 2 Column">
      <a:majorFont>
        <a:latin typeface="Hoefler Text"/>
        <a:ea typeface="ヒラギノ明朝 ProN W3"/>
        <a:cs typeface="ヒラギノ明朝 ProN W3"/>
      </a:majorFont>
      <a:minorFont>
        <a:latin typeface="Hoefler Text"/>
        <a:ea typeface="ヒラギノ明朝 ProN W3"/>
        <a:cs typeface="ヒラギノ明朝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127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000" b="0" i="1" u="none" strike="noStrike" cap="none" normalizeH="0" baseline="0" smtClean="0">
            <a:ln>
              <a:noFill/>
            </a:ln>
            <a:solidFill>
              <a:srgbClr val="73706C"/>
            </a:solidFill>
            <a:effectLst>
              <a:outerShdw blurRad="38100" dist="38100" dir="2700000" algn="tl">
                <a:srgbClr val="000000">
                  <a:alpha val="43137"/>
                </a:srgbClr>
              </a:outerShdw>
            </a:effectLst>
            <a:latin typeface="Hoefler Text" charset="0"/>
            <a:ea typeface="ヒラギノ明朝 ProN W3" charset="0"/>
            <a:cs typeface="ヒラギノ明朝 ProN W3" charset="0"/>
            <a:sym typeface="Hoefler Text"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127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000" b="0" i="1" u="none" strike="noStrike" cap="none" normalizeH="0" baseline="0" smtClean="0">
            <a:ln>
              <a:noFill/>
            </a:ln>
            <a:solidFill>
              <a:srgbClr val="73706C"/>
            </a:solidFill>
            <a:effectLst>
              <a:outerShdw blurRad="38100" dist="38100" dir="2700000" algn="tl">
                <a:srgbClr val="000000">
                  <a:alpha val="43137"/>
                </a:srgbClr>
              </a:outerShdw>
            </a:effectLst>
            <a:latin typeface="Hoefler Text" charset="0"/>
            <a:ea typeface="ヒラギノ明朝 ProN W3" charset="0"/>
            <a:cs typeface="ヒラギノ明朝 ProN W3" charset="0"/>
            <a:sym typeface="Hoefler Text" charset="0"/>
          </a:defRPr>
        </a:defPPr>
      </a:lstStyle>
    </a:lnDef>
  </a:objectDefaults>
  <a:extraClrSchemeLst>
    <a:extraClrScheme>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Title &amp; Bullets - Left">
  <a:themeElements>
    <a:clrScheme name="">
      <a:dk1>
        <a:srgbClr val="73706C"/>
      </a:dk1>
      <a:lt1>
        <a:srgbClr val="8C8F93"/>
      </a:lt1>
      <a:dk2>
        <a:srgbClr val="000000"/>
      </a:dk2>
      <a:lt2>
        <a:srgbClr val="FFFFFF"/>
      </a:lt2>
      <a:accent1>
        <a:srgbClr val="BBE0E3"/>
      </a:accent1>
      <a:accent2>
        <a:srgbClr val="333399"/>
      </a:accent2>
      <a:accent3>
        <a:srgbClr val="C5C6C8"/>
      </a:accent3>
      <a:accent4>
        <a:srgbClr val="615F5B"/>
      </a:accent4>
      <a:accent5>
        <a:srgbClr val="DAEDEF"/>
      </a:accent5>
      <a:accent6>
        <a:srgbClr val="2D2D8A"/>
      </a:accent6>
      <a:hlink>
        <a:srgbClr val="009999"/>
      </a:hlink>
      <a:folHlink>
        <a:srgbClr val="99CC00"/>
      </a:folHlink>
    </a:clrScheme>
    <a:fontScheme name="Title &amp; Bullets - Left">
      <a:majorFont>
        <a:latin typeface="Hoefler Text"/>
        <a:ea typeface="ヒラギノ明朝 ProN W3"/>
        <a:cs typeface="ヒラギノ明朝 ProN W3"/>
      </a:majorFont>
      <a:minorFont>
        <a:latin typeface="Hoefler Text"/>
        <a:ea typeface="ヒラギノ明朝 ProN W3"/>
        <a:cs typeface="ヒラギノ明朝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127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000" b="0" i="1" u="none" strike="noStrike" cap="none" normalizeH="0" baseline="0" smtClean="0">
            <a:ln>
              <a:noFill/>
            </a:ln>
            <a:solidFill>
              <a:srgbClr val="73706C"/>
            </a:solidFill>
            <a:effectLst>
              <a:outerShdw blurRad="38100" dist="38100" dir="2700000" algn="tl">
                <a:srgbClr val="000000">
                  <a:alpha val="43137"/>
                </a:srgbClr>
              </a:outerShdw>
            </a:effectLst>
            <a:latin typeface="Hoefler Text" charset="0"/>
            <a:ea typeface="ヒラギノ明朝 ProN W3" charset="0"/>
            <a:cs typeface="ヒラギノ明朝 ProN W3" charset="0"/>
            <a:sym typeface="Hoefler Text"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127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000" b="0" i="1" u="none" strike="noStrike" cap="none" normalizeH="0" baseline="0" smtClean="0">
            <a:ln>
              <a:noFill/>
            </a:ln>
            <a:solidFill>
              <a:srgbClr val="73706C"/>
            </a:solidFill>
            <a:effectLst>
              <a:outerShdw blurRad="38100" dist="38100" dir="2700000" algn="tl">
                <a:srgbClr val="000000">
                  <a:alpha val="43137"/>
                </a:srgbClr>
              </a:outerShdw>
            </a:effectLst>
            <a:latin typeface="Hoefler Text" charset="0"/>
            <a:ea typeface="ヒラギノ明朝 ProN W3" charset="0"/>
            <a:cs typeface="ヒラギノ明朝 ProN W3" charset="0"/>
            <a:sym typeface="Hoefler Text" charset="0"/>
          </a:defRPr>
        </a:defPPr>
      </a:lstStyle>
    </a:lnDef>
  </a:objectDefaults>
  <a:extraClrSchemeLst>
    <a:extraClrScheme>
      <a:clrScheme name="Title &amp; Bullets - Lef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Title, Bullets &amp; Photo">
  <a:themeElements>
    <a:clrScheme name="">
      <a:dk1>
        <a:srgbClr val="73706C"/>
      </a:dk1>
      <a:lt1>
        <a:srgbClr val="8C8F93"/>
      </a:lt1>
      <a:dk2>
        <a:srgbClr val="000000"/>
      </a:dk2>
      <a:lt2>
        <a:srgbClr val="FFFFFF"/>
      </a:lt2>
      <a:accent1>
        <a:srgbClr val="BBE0E3"/>
      </a:accent1>
      <a:accent2>
        <a:srgbClr val="333399"/>
      </a:accent2>
      <a:accent3>
        <a:srgbClr val="C5C6C8"/>
      </a:accent3>
      <a:accent4>
        <a:srgbClr val="615F5B"/>
      </a:accent4>
      <a:accent5>
        <a:srgbClr val="DAEDEF"/>
      </a:accent5>
      <a:accent6>
        <a:srgbClr val="2D2D8A"/>
      </a:accent6>
      <a:hlink>
        <a:srgbClr val="009999"/>
      </a:hlink>
      <a:folHlink>
        <a:srgbClr val="99CC00"/>
      </a:folHlink>
    </a:clrScheme>
    <a:fontScheme name="Title, Bullets &amp; Photo">
      <a:majorFont>
        <a:latin typeface="Hoefler Text"/>
        <a:ea typeface="ヒラギノ明朝 ProN W3"/>
        <a:cs typeface="ヒラギノ明朝 ProN W3"/>
      </a:majorFont>
      <a:minorFont>
        <a:latin typeface="Hoefler Text"/>
        <a:ea typeface="ヒラギノ明朝 ProN W3"/>
        <a:cs typeface="ヒラギノ明朝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127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000" b="0" i="1" u="none" strike="noStrike" cap="none" normalizeH="0" baseline="0" smtClean="0">
            <a:ln>
              <a:noFill/>
            </a:ln>
            <a:solidFill>
              <a:srgbClr val="73706C"/>
            </a:solidFill>
            <a:effectLst>
              <a:outerShdw blurRad="38100" dist="38100" dir="2700000" algn="tl">
                <a:srgbClr val="000000">
                  <a:alpha val="43137"/>
                </a:srgbClr>
              </a:outerShdw>
            </a:effectLst>
            <a:latin typeface="Hoefler Text" charset="0"/>
            <a:ea typeface="ヒラギノ明朝 ProN W3" charset="0"/>
            <a:cs typeface="ヒラギノ明朝 ProN W3" charset="0"/>
            <a:sym typeface="Hoefler Text"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127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000" b="0" i="1" u="none" strike="noStrike" cap="none" normalizeH="0" baseline="0" smtClean="0">
            <a:ln>
              <a:noFill/>
            </a:ln>
            <a:solidFill>
              <a:srgbClr val="73706C"/>
            </a:solidFill>
            <a:effectLst>
              <a:outerShdw blurRad="38100" dist="38100" dir="2700000" algn="tl">
                <a:srgbClr val="000000">
                  <a:alpha val="43137"/>
                </a:srgbClr>
              </a:outerShdw>
            </a:effectLst>
            <a:latin typeface="Hoefler Text" charset="0"/>
            <a:ea typeface="ヒラギノ明朝 ProN W3" charset="0"/>
            <a:cs typeface="ヒラギノ明朝 ProN W3" charset="0"/>
            <a:sym typeface="Hoefler Text" charset="0"/>
          </a:defRPr>
        </a:defPPr>
      </a:lstStyle>
    </a:lnDef>
  </a:objectDefaults>
  <a:extraClrSchemeLst>
    <a:extraClrScheme>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0</TotalTime>
  <Pages>0</Pages>
  <Words>141</Words>
  <Characters>0</Characters>
  <Application>Microsoft Office PowerPoint</Application>
  <PresentationFormat>Custom</PresentationFormat>
  <Lines>0</Lines>
  <Paragraphs>35</Paragraphs>
  <Slides>9</Slides>
  <Notes>0</Notes>
  <HiddenSlides>0</HiddenSlides>
  <MMClips>0</MMClips>
  <ScaleCrop>false</ScaleCrop>
  <HeadingPairs>
    <vt:vector size="6" baseType="variant">
      <vt:variant>
        <vt:lpstr>Fonts Used</vt:lpstr>
      </vt:variant>
      <vt:variant>
        <vt:i4>7</vt:i4>
      </vt:variant>
      <vt:variant>
        <vt:lpstr>Theme</vt:lpstr>
      </vt:variant>
      <vt:variant>
        <vt:i4>12</vt:i4>
      </vt:variant>
      <vt:variant>
        <vt:lpstr>Slide Titles</vt:lpstr>
      </vt:variant>
      <vt:variant>
        <vt:i4>9</vt:i4>
      </vt:variant>
    </vt:vector>
  </HeadingPairs>
  <TitlesOfParts>
    <vt:vector size="28" baseType="lpstr">
      <vt:lpstr>Hoefler Text</vt:lpstr>
      <vt:lpstr>ヒラギノ明朝 ProN W3</vt:lpstr>
      <vt:lpstr>ヒラギノ明朝 ProN W6</vt:lpstr>
      <vt:lpstr>Times New Roman Bold</vt:lpstr>
      <vt:lpstr>Times New Roman</vt:lpstr>
      <vt:lpstr>Times New Roman Italic</vt:lpstr>
      <vt:lpstr>Georgia Italic</vt:lpstr>
      <vt:lpstr>Title &amp; Subtitle</vt:lpstr>
      <vt:lpstr>Title &amp; Bullets</vt:lpstr>
      <vt:lpstr>Title - Center</vt:lpstr>
      <vt:lpstr>Photo - Horizontal</vt:lpstr>
      <vt:lpstr>Photo - Vertical</vt:lpstr>
      <vt:lpstr>Title &amp; Bullets - Right</vt:lpstr>
      <vt:lpstr>Title &amp; Bullets - 2 Column</vt:lpstr>
      <vt:lpstr>Title &amp; Bullets - Left</vt:lpstr>
      <vt:lpstr>Title, Bullets &amp; Photo</vt:lpstr>
      <vt:lpstr>Bullets</vt:lpstr>
      <vt:lpstr>Blank</vt:lpstr>
      <vt:lpstr>Title - Top</vt:lpstr>
      <vt:lpstr>DANCE  from a mathematical point of view</vt:lpstr>
      <vt:lpstr>Supporting Reasons</vt:lpstr>
      <vt:lpstr>Two Dancers             </vt:lpstr>
      <vt:lpstr>TIME   DANCE &amp; MATH</vt:lpstr>
      <vt:lpstr>Visualizing problem solving of math, as a dance.</vt:lpstr>
      <vt:lpstr>Do the Math Dance </vt:lpstr>
      <vt:lpstr>Take Away</vt:lpstr>
      <vt:lpstr>Quiz Questions</vt:lpstr>
      <vt:lpstr>Slide 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DANCE  from a mathematical point of view</dc:title>
  <dc:subject/>
  <dc:creator/>
  <cp:keywords/>
  <dc:description/>
  <cp:lastModifiedBy>ITS</cp:lastModifiedBy>
  <cp:revision>1</cp:revision>
  <dcterms:modified xsi:type="dcterms:W3CDTF">2010-12-06T22:33:38Z</dcterms:modified>
</cp:coreProperties>
</file>