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6" r:id="rId4"/>
    <p:sldId id="259" r:id="rId5"/>
    <p:sldId id="260" r:id="rId6"/>
    <p:sldId id="258" r:id="rId7"/>
    <p:sldId id="261" r:id="rId8"/>
    <p:sldId id="262" r:id="rId9"/>
    <p:sldId id="263" r:id="rId10"/>
    <p:sldId id="264" r:id="rId11"/>
    <p:sldId id="265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6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0FA8C9-7BEF-4802-9806-B157773445D6}" type="datetimeFigureOut">
              <a:rPr lang="en-US" smtClean="0"/>
              <a:t>11/29/2010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65EB89-34DF-4B92-B3BE-135970C17259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	Mixture Problems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 Jacob </a:t>
            </a:r>
            <a:r>
              <a:rPr lang="en-US" dirty="0" smtClean="0"/>
              <a:t>Hoadley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#3 continued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Now we multiply both sides of (2) by .25 and then we subtract (2) from (1)</a:t>
            </a:r>
          </a:p>
          <a:p>
            <a:r>
              <a:rPr lang="en-US" dirty="0" smtClean="0"/>
              <a:t>21*.25 = 5.25</a:t>
            </a:r>
            <a:endParaRPr lang="en-US" dirty="0" smtClean="0"/>
          </a:p>
          <a:p>
            <a:r>
              <a:rPr lang="en-US" dirty="0" smtClean="0"/>
              <a:t>(1) .35a + .25b = 6.09 </a:t>
            </a:r>
          </a:p>
          <a:p>
            <a:r>
              <a:rPr lang="en-US" dirty="0" smtClean="0"/>
              <a:t>(2) .25a + .25b = 5.25</a:t>
            </a:r>
          </a:p>
          <a:p>
            <a:r>
              <a:rPr lang="en-US" dirty="0" smtClean="0"/>
              <a:t>6.09 – 5.25 = .84 = .1a</a:t>
            </a:r>
          </a:p>
          <a:p>
            <a:r>
              <a:rPr lang="en-US" dirty="0" smtClean="0"/>
              <a:t>A = 8.4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#3 continued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+ B = 21</a:t>
            </a:r>
          </a:p>
          <a:p>
            <a:r>
              <a:rPr lang="en-US" dirty="0" smtClean="0"/>
              <a:t>8.4 + B = 21</a:t>
            </a:r>
          </a:p>
          <a:p>
            <a:r>
              <a:rPr lang="en-US" dirty="0" smtClean="0"/>
              <a:t>21 – 8.4 = 12.6</a:t>
            </a:r>
          </a:p>
          <a:p>
            <a:r>
              <a:rPr lang="en-US" dirty="0" smtClean="0"/>
              <a:t>B = 12.6</a:t>
            </a:r>
          </a:p>
          <a:p>
            <a:r>
              <a:rPr lang="en-US" dirty="0" smtClean="0"/>
              <a:t>8.4 + 12.6 = 21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 mixture problem?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Word problems where items or quantities of different values are mixed together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Mixture Problems + Real Life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After learning quite a bit of information about mixture problems, I’ve found that they can be most useful to business owners who are trying to figure out what they need to use to make a certain profit </a:t>
            </a:r>
          </a:p>
          <a:p>
            <a:r>
              <a:rPr lang="en-US" dirty="0" smtClean="0"/>
              <a:t>Mixture problems can also be used for all kinds of science problems, chemistry in particular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 #1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Mr. Wilson wrote down his daily black cow root beer float sales for the last week. He had sold 414 floats at $2.15 each. The ingredients for the floats cost $1.08 per float. How much profit did he make last week?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 #1 answer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414*2.15 = 890.1</a:t>
            </a:r>
          </a:p>
          <a:p>
            <a:r>
              <a:rPr lang="en-US" dirty="0" smtClean="0"/>
              <a:t>414*1.08 = 447.12</a:t>
            </a:r>
          </a:p>
          <a:p>
            <a:r>
              <a:rPr lang="en-US" dirty="0" smtClean="0"/>
              <a:t>890.1 – 447.12 = 442.98</a:t>
            </a:r>
          </a:p>
          <a:p>
            <a:r>
              <a:rPr lang="en-US" dirty="0" smtClean="0"/>
              <a:t>Mr. Wilson’s total profit was $442.98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 #2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9 lbs of mixed nuts containing 55% peanuts was mixed with 6 lbs of another kind of mixed nuts that contains 40% peanuts.  What percent of the new mixture is peanuts?</a:t>
            </a:r>
          </a:p>
          <a:p>
            <a:r>
              <a:rPr lang="en-US" sz="2800" dirty="0" smtClean="0"/>
              <a:t>.55*9 + .40*6=15x</a:t>
            </a:r>
          </a:p>
          <a:p>
            <a:r>
              <a:rPr lang="en-US" sz="2800" dirty="0" smtClean="0"/>
              <a:t>4.95 + 2.4 = 15x</a:t>
            </a:r>
          </a:p>
          <a:p>
            <a:r>
              <a:rPr lang="en-US" sz="2800" dirty="0" smtClean="0"/>
              <a:t>7.35 = 15x</a:t>
            </a:r>
          </a:p>
          <a:p>
            <a:r>
              <a:rPr lang="en-US" sz="2800" dirty="0" smtClean="0"/>
              <a:t>X = 7.35/15</a:t>
            </a:r>
          </a:p>
          <a:p>
            <a:r>
              <a:rPr lang="en-US" sz="2800" dirty="0" smtClean="0"/>
              <a:t>X = .49 or 49% of the new mix is peanuts</a:t>
            </a:r>
            <a:endParaRPr lang="en-US" sz="28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 #2 answer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.55*9 + .40*6=15x</a:t>
            </a:r>
          </a:p>
          <a:p>
            <a:r>
              <a:rPr lang="en-US" dirty="0" smtClean="0"/>
              <a:t>4.95 + 2.4 = 15x</a:t>
            </a:r>
          </a:p>
          <a:p>
            <a:r>
              <a:rPr lang="en-US" dirty="0" smtClean="0"/>
              <a:t>7.35 = 15x</a:t>
            </a:r>
          </a:p>
          <a:p>
            <a:r>
              <a:rPr lang="en-US" dirty="0" smtClean="0"/>
              <a:t>X = 7.35/15</a:t>
            </a:r>
          </a:p>
          <a:p>
            <a:r>
              <a:rPr lang="en-US" dirty="0" smtClean="0"/>
              <a:t>X = .49 or 49% of the new mix is peanuts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 #3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cs typeface="Times New Roman" pitchFamily="18" charset="0"/>
              </a:rPr>
              <a:t>Brand X sells 21 oz. bags of mixed nuts that</a:t>
            </a:r>
            <a:br>
              <a:rPr lang="en-US" dirty="0" smtClean="0">
                <a:cs typeface="Times New Roman" pitchFamily="18" charset="0"/>
              </a:rPr>
            </a:br>
            <a:r>
              <a:rPr lang="en-US" dirty="0" smtClean="0">
                <a:cs typeface="Times New Roman" pitchFamily="18" charset="0"/>
              </a:rPr>
              <a:t>contain 29% peanuts. To make their</a:t>
            </a:r>
            <a:br>
              <a:rPr lang="en-US" dirty="0" smtClean="0">
                <a:cs typeface="Times New Roman" pitchFamily="18" charset="0"/>
              </a:rPr>
            </a:br>
            <a:r>
              <a:rPr lang="en-US" dirty="0" smtClean="0">
                <a:cs typeface="Times New Roman" pitchFamily="18" charset="0"/>
              </a:rPr>
              <a:t>product they combine Brand A mixed nuts</a:t>
            </a:r>
            <a:br>
              <a:rPr lang="en-US" dirty="0" smtClean="0">
                <a:cs typeface="Times New Roman" pitchFamily="18" charset="0"/>
              </a:rPr>
            </a:br>
            <a:r>
              <a:rPr lang="en-US" dirty="0" smtClean="0">
                <a:cs typeface="Times New Roman" pitchFamily="18" charset="0"/>
              </a:rPr>
              <a:t>which contain 35% peanuts and Brand B</a:t>
            </a:r>
            <a:br>
              <a:rPr lang="en-US" dirty="0" smtClean="0">
                <a:cs typeface="Times New Roman" pitchFamily="18" charset="0"/>
              </a:rPr>
            </a:br>
            <a:r>
              <a:rPr lang="en-US" dirty="0" smtClean="0">
                <a:cs typeface="Times New Roman" pitchFamily="18" charset="0"/>
              </a:rPr>
              <a:t>mixed nuts which contain 25% peanuts.</a:t>
            </a:r>
            <a:br>
              <a:rPr lang="en-US" dirty="0" smtClean="0">
                <a:cs typeface="Times New Roman" pitchFamily="18" charset="0"/>
              </a:rPr>
            </a:br>
            <a:r>
              <a:rPr lang="en-US" dirty="0" smtClean="0">
                <a:cs typeface="Times New Roman" pitchFamily="18" charset="0"/>
              </a:rPr>
              <a:t>How much of each do they need to use?</a:t>
            </a:r>
            <a:r>
              <a:rPr lang="en-US" b="1" dirty="0" smtClean="0"/>
              <a:t/>
            </a:r>
            <a:br>
              <a:rPr lang="en-US" b="1" dirty="0" smtClean="0"/>
            </a:b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 #3 answer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Let a = ounces of brand A nuts used</a:t>
            </a:r>
          </a:p>
          <a:p>
            <a:r>
              <a:rPr lang="en-US" dirty="0" smtClean="0"/>
              <a:t>Let b = ounces of brand B nuts used</a:t>
            </a:r>
          </a:p>
          <a:p>
            <a:r>
              <a:rPr lang="en-US" dirty="0" smtClean="0"/>
              <a:t>.35a +.25b/21 = .29</a:t>
            </a:r>
          </a:p>
          <a:p>
            <a:r>
              <a:rPr lang="en-US" dirty="0" smtClean="0"/>
              <a:t>.35a + .25b = .29 * 21</a:t>
            </a:r>
          </a:p>
          <a:p>
            <a:r>
              <a:rPr lang="en-US" dirty="0" smtClean="0"/>
              <a:t>(1) .35a + .25b = 6.09</a:t>
            </a:r>
          </a:p>
          <a:p>
            <a:r>
              <a:rPr lang="en-US" dirty="0" smtClean="0"/>
              <a:t>(2) A + B = 21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415</Words>
  <Application>Microsoft Office PowerPoint</Application>
  <PresentationFormat>On-screen Show (4:3)</PresentationFormat>
  <Paragraphs>49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 Mixture Problems </vt:lpstr>
      <vt:lpstr>What is a mixture problem?</vt:lpstr>
      <vt:lpstr>Mixture Problems + Real Life</vt:lpstr>
      <vt:lpstr>Problem #1</vt:lpstr>
      <vt:lpstr>Problem #1 answer</vt:lpstr>
      <vt:lpstr>Problem #2</vt:lpstr>
      <vt:lpstr>Problem #2 answer</vt:lpstr>
      <vt:lpstr>Problem #3</vt:lpstr>
      <vt:lpstr>Problem #3 answer</vt:lpstr>
      <vt:lpstr>#3 continued</vt:lpstr>
      <vt:lpstr>#3 continued</vt:lpstr>
    </vt:vector>
  </TitlesOfParts>
  <Company>Aquinas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Mixture Problems </dc:title>
  <dc:creator>ITS Department</dc:creator>
  <cp:lastModifiedBy>ITS Department</cp:lastModifiedBy>
  <cp:revision>15</cp:revision>
  <dcterms:created xsi:type="dcterms:W3CDTF">2010-11-29T18:47:40Z</dcterms:created>
  <dcterms:modified xsi:type="dcterms:W3CDTF">2010-11-29T19:50:12Z</dcterms:modified>
</cp:coreProperties>
</file>

<file path=docProps/thumbnail.jpeg>
</file>